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notesSlides/notesSlide8.xml" ContentType="application/vnd.openxmlformats-officedocument.presentationml.notesSlide+xml"/>
  <Override PartName="/ppt/ink/inkAction4.xml" ContentType="application/vnd.ms-office.inkAction+xml"/>
  <Override PartName="/ppt/notesSlides/notesSlide9.xml" ContentType="application/vnd.openxmlformats-officedocument.presentationml.notesSlide+xml"/>
  <Override PartName="/ppt/ink/inkAction5.xml" ContentType="application/vnd.ms-office.inkAction+xml"/>
  <Override PartName="/ppt/notesSlides/notesSlide10.xml" ContentType="application/vnd.openxmlformats-officedocument.presentationml.notesSlide+xml"/>
  <Override PartName="/ppt/ink/inkAction6.xml" ContentType="application/vnd.ms-office.inkAction+xml"/>
  <Override PartName="/ppt/notesSlides/notesSlide11.xml" ContentType="application/vnd.openxmlformats-officedocument.presentationml.notesSlide+xml"/>
  <Override PartName="/ppt/ink/inkAction7.xml" ContentType="application/vnd.ms-office.inkAct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ink/ink8.xml" ContentType="application/inkml+xml"/>
  <Override PartName="/ppt/notesSlides/notesSlide19.xml" ContentType="application/vnd.openxmlformats-officedocument.presentationml.notesSlide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52"/>
  </p:notesMasterIdLst>
  <p:sldIdLst>
    <p:sldId id="351" r:id="rId3"/>
    <p:sldId id="480" r:id="rId4"/>
    <p:sldId id="481" r:id="rId5"/>
    <p:sldId id="297" r:id="rId6"/>
    <p:sldId id="448" r:id="rId7"/>
    <p:sldId id="449" r:id="rId8"/>
    <p:sldId id="353" r:id="rId9"/>
    <p:sldId id="335" r:id="rId10"/>
    <p:sldId id="455" r:id="rId11"/>
    <p:sldId id="417" r:id="rId12"/>
    <p:sldId id="418" r:id="rId13"/>
    <p:sldId id="402" r:id="rId14"/>
    <p:sldId id="422" r:id="rId15"/>
    <p:sldId id="419" r:id="rId16"/>
    <p:sldId id="403" r:id="rId17"/>
    <p:sldId id="423" r:id="rId18"/>
    <p:sldId id="445" r:id="rId19"/>
    <p:sldId id="424" r:id="rId20"/>
    <p:sldId id="438" r:id="rId21"/>
    <p:sldId id="405" r:id="rId22"/>
    <p:sldId id="483" r:id="rId23"/>
    <p:sldId id="458" r:id="rId24"/>
    <p:sldId id="459" r:id="rId25"/>
    <p:sldId id="456" r:id="rId26"/>
    <p:sldId id="425" r:id="rId27"/>
    <p:sldId id="426" r:id="rId28"/>
    <p:sldId id="462" r:id="rId29"/>
    <p:sldId id="482" r:id="rId30"/>
    <p:sldId id="468" r:id="rId31"/>
    <p:sldId id="467" r:id="rId32"/>
    <p:sldId id="427" r:id="rId33"/>
    <p:sldId id="428" r:id="rId34"/>
    <p:sldId id="479" r:id="rId35"/>
    <p:sldId id="429" r:id="rId36"/>
    <p:sldId id="406" r:id="rId37"/>
    <p:sldId id="430" r:id="rId38"/>
    <p:sldId id="407" r:id="rId39"/>
    <p:sldId id="408" r:id="rId40"/>
    <p:sldId id="441" r:id="rId41"/>
    <p:sldId id="433" r:id="rId42"/>
    <p:sldId id="443" r:id="rId43"/>
    <p:sldId id="439" r:id="rId44"/>
    <p:sldId id="440" r:id="rId45"/>
    <p:sldId id="394" r:id="rId46"/>
    <p:sldId id="362" r:id="rId47"/>
    <p:sldId id="395" r:id="rId48"/>
    <p:sldId id="454" r:id="rId49"/>
    <p:sldId id="420" r:id="rId50"/>
    <p:sldId id="421" r:id="rId51"/>
  </p:sldIdLst>
  <p:sldSz cx="9144000" cy="6858000" type="screen4x3"/>
  <p:notesSz cx="6858000" cy="9144000"/>
  <p:custDataLst>
    <p:tags r:id="rId5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4E"/>
    <a:srgbClr val="A4B543"/>
    <a:srgbClr val="175079"/>
    <a:srgbClr val="C5D64C"/>
    <a:srgbClr val="DB4126"/>
    <a:srgbClr val="000000"/>
    <a:srgbClr val="3B3B3B"/>
    <a:srgbClr val="062474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75628" autoAdjust="0"/>
  </p:normalViewPr>
  <p:slideViewPr>
    <p:cSldViewPr snapToGrid="0">
      <p:cViewPr varScale="1">
        <p:scale>
          <a:sx n="66" d="100"/>
          <a:sy n="66" d="100"/>
        </p:scale>
        <p:origin x="2069" y="53"/>
      </p:cViewPr>
      <p:guideLst>
        <p:guide orient="horz" pos="2296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0:57:28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11695 0,'0'35'94,"-18"106"-78,0-106-1,18 1-15,-17 122 16,17-122-16,0 52 31,-18-18-31,-17 18 16,35-70-1,0 0-15,0-1 16,0 36 15,0-35 1,-18 17-32,18-17 46,0 0-46,0-1 32,18 36 140,88-35-172,17-18 15,89 35 1,-71-35-16,-106 0 15,159 0 1,-70 18 0,52-18-16,-17 0 15,17 0 1,-35 0 0,-52 0-16,-37 0 15,90 0 1,-125 0-16,36 0 15,35 0 1,-17 0-16,-54 0 16,19 0-1,-1 0 1,18 0-16,18 0 16,-19 0-1,1 0 1,-35 0-16,35 0 15,159 0 1,-195 0-16,54 0 16,-18 0-1,53 0 1,-89 0-16,1 0 16,-1 0-1,19 0 1,-1 0-16,-17 0 15,17 0 1,18 0-16,-36 0 31,1 0-15,53 0 0,-18 0-1,70 0 1,-88 0-1,18 0 1,53 0 31,-71 0-31,54 0-1,52 0-15,-124 0 16,1 0-1,52 0-15,-17 0 16,18 0 0,-18 0-1,123-18 1,-88 18 0,-17-18-1,70-17 1,-123 35-1,-1 0-15,-17-18 16,18 18 0,35 0-1,0 0-15,88-17 16,-88 17 0,-18 0-16,-17 0 15,88 0 1,-53 0-1,-18 0-15,71 0 16,-53 0 0,35 0-16,-35 0 15,-36 0 1,1 0 0,0 0-1,17 0 16,35 0-15,19 0 0,-72 0-16,107 0 15,-107 0 1,72 0 0,52 0-1,-106 0 1,124 0-16,-124 0 15,0 0 1,18 0 0,18 0-16,35 0 15,-53 0 1,-36 0-16,1 0 16,35 0-1,0 0 1,52-18-16,37 18 31,-107 0-15,18 0-16,17 0 15,-52 0 1,0 0 0,-1 0-1,1 0 1,0 0-16,-1 0 31,1 0-31,52 0 31,-52 0-15,53 0-16,-19 0 16,-34 0-1,0 0 1,17 0-1,0 0 1,18 0-16,-18 0 47,36 0-31,-53-17 296,-1-1-296,-17 0-1,0-105-15,0 105 16,0-70 0,0 35-1,0 18 1,0-36-1,0 36-15,0 17 16,0-35 0,0 0-16,0 18 31,0 18-15,0-19-16,0 1 15,0 0 1,0 17-1,0-35 1,0 35 0,-17-17-1,17-18 17,-71 18 249,-35 35-266,-35 0-15,0 0 16,-35 0 0,17 0-1,35 0 1,-17 0-16,18 0 16,-18 0-1,53 0 1,-36 0-16,18 0 15,71 0 1,-159 0-16,159 0 16,-142 35-1,160-35 1,-36 0-16,-71 0 16,71 0-1,-35 0-15,0 0 16,35 0-1,-53 0-15,-105 0 16,140 0 0,18 0-1,18 0-15,-71 0 16,-18 0 0,54 0-1,-18 0-15,70 18 16,-158-18-1,105 18-15,54-18 16,-195 0 0,124 0-1,-1 0-15,37 0 16,-19 0 0,-17 0-1,53 0-15,-36 0 16,-35 0-1,-158 0 1,140 0 0,89 0-1,-18 0-15,-35 0 16,52 0 0,-17 0-16,-35 0 15,-53 0 1,124 0-1,-36 0-15,-53 0 0,53 0 32,-35 0-17,35 0 1,17 0 0,-34 0-16,35 0 15,-142 0 1,89 0-1,-71 0-15,106 0 16,0 0 0,-123 0-16,70 0 15,0 0 1,-17 0 0,52 0-16,1 0 15,52 0 1,-17 0-16,-53 0 15,52 0 1,-52 0 0,71 0-16,-36 0 15,17 0 1,-16 0 0,34 0-1,-53 0 48,54 0-48,-36 0 1,35 0-16</inkml:trace>
  <inkml:trace contextRef="#ctx0" brushRef="#br0" timeOffset="3612.6336">12965 11377 0,'0'53'328,"17"0"-297,-17-35-31,0 17 31,18 0-15,-18 0 0,17 18-1,19-17-15,-36 16 47,0-16-16,17-36-31,-17 35 32,0-17-17,0-1 423,18-17-438,0 0 31,-1-17-15,-17-19-1,36 36 1,-19-17-1,1-36 1,0 35 0,-1 1-1,-17-1 1,18 0 0,-1-17-16,-17 17 15,18 1 1,0 17-16,-1-18 15,-17 0 48,18 1-47,0-18 15,-1 35-16,1-53 1,0 35 31,-1 18-31,-17-18-1,18-17 32,17 17-47,0 1 31</inkml:trace>
  <inkml:trace contextRef="#ctx0" brushRef="#br0" timeOffset="6862.3988">14728 11483 0,'0'35'172,"0"0"-157,0-17 1,0 17-16,18 18 16,-18 18-1,18-54-15,-1-17 16,1 53 0,-18-35-1,18 35-15,-1-18 16,-17 1-1,0-1 1,18 0 0,0-17-1,-1-1 1,-17 1 0,0 0 15,35-18 141,18-36-172,0-69 15,-17 87 1,-19 0 0,1-52-16,35-1 15,-36 36 1,19-36-16,-36 36 15,17 17 1,1 1 0,-18-1-16,71-70 15,-71 70-15,17-17 32,1-18-32,-1 35 31,1 1-31,-18-1 47,18 1 78,-1-1-125</inkml:trace>
  <inkml:trace contextRef="#ctx0" brushRef="#br0" timeOffset="19272.7326">20638 12488 0,'-18'0'0,"0"-17"16,71 17 156,71 0-172,-1 17 16,-17-17-1,53 0 1,-36 0-16,18 0 15,36 0 1,-36 0 0,18 0-16,-107 0 31,1 0 47,0 0-78,18 0 16,-36-17-1,18 17 1,-18 0 0,71 0-1,-53 0-15,88-18 16,-123 18-1,-1 0 1</inkml:trace>
  <inkml:trace contextRef="#ctx0" brushRef="#br0" timeOffset="20970.6801">7655 13388 0,'18'0'203,"35"0"-203,-18 0 16,18 0 0,106 0-1,-71 0-15,-17 0 16,-54 0-1,124 0-15,-88 0 16,-18 0 15,71 0-31,-35 0 16,-18 0 0,-36 0-1,19 0-15,-19 0 16,36 0 15,18 0-15,17 0-16,-53 0 31,18 0-15,88 0-1,-105 0 1,-19 0-1</inkml:trace>
  <inkml:trace contextRef="#ctx0" brushRef="#br0" timeOffset="22826.6908">8061 12541 0,'0'36'141,"18"-19"-110,-1 36-15,-17-35-16,18-1 15,17 19 1,-17 34 0,35 36 15,-36-106 172,19-18-187,52-70-16,-35 35 31,-53 36-31,35-1 16,18-35-1,-35 35-15,-1 1 47,1-1-31,-1 18-1</inkml:trace>
  <inkml:trace contextRef="#ctx0" brushRef="#br0" timeOffset="24425.3569">10019 13494 0,'0'-18'109,"106"0"-78,-53 18-31,17 0 16,71 0 0,53 0-1,-88 0 1,-71 0-1,124 0-15,-71 0 16,-52 0 0,105 0-1,-106 0-15,53 0 16,-52 0 0,69 0-16,-34 0 15,17 0 1,-17 0-1,-36 0-15,124 0 16,-1 0 0,-69 0-16,-1 0 15,-18 0 1,-17 0 0,-17 0-16,16 0 15,90 0 1,34 0-1,-35 0-15,0 0 16,-35 0-16</inkml:trace>
  <inkml:trace contextRef="#ctx0" brushRef="#br0" timeOffset="25324.6473">12435 13635 0,'-17'17'78,"17"1"-78,17 0 16,19 17-1,-1 0 1,53 71-16,-88-88 16,18-18-1,35 35-15,-36 0 16,1-35 93,105-88-93,36 0 0,-53 0-1,-71 35-15,1 53 16,-19-35-1</inkml:trace>
  <inkml:trace contextRef="#ctx0" brushRef="#br0" timeOffset="26910.7297">15028 13353 0,'18'0'78,"-18"17"-47,-18 54-15,-105 17-1,-18 0 1,17-88 0,36 18-1,18-18 1,52 0-16,-159 0 16,107 0-1,17 0 1,-88-35-1,88 17 1,0-17-16,35 17 16,1 18-1,-1 0 1,-17-35 0,35 17-1,-35 18-15,-1-35 16,1 0-1,35 17 1,-35-17 0,17-1-1,18 19-15,-18-19 16,1-16 0,17 16-1,0-17-15,0 18 16,0 0-1,0-1-15,0-52 16,0 71 0,0-1-1,17-35-15,36-17 16,71 34 0,-106 19-1,52-19 1,18-17-1,18 36 1,-88 17 0,52-35-1,-34 35-15,-19 0 16,36 0 0,18 0-16,-18 0 15,-18 0 1,53 0-1,-53 0-15,124 70 16,0 36 0,-124-88-1,53 70 1,18 0 0,-35-18-16,-54-34 31,54 105-16,-53 35 1,17-105 0,-35-54-16,0 89 15,0-70 1,-53 105-16,0-106 31,0-17-15,-35 35-16,-18-36 15,106 1 1,-71-1-16,54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0:58: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21431 3492 0,'53'18'125,"0"17"-110,-18 18-15,36 18 16,-18-18-1,53 35 1,-36-35-16,-17-18 16,-18 36-1,-17-71 1,0 35-16,17 0 16,18 1-1,0 34-15,-18-35 16,18-17-1,0 70 1,-18-52 0,18-1-1</inkml:trace>
  <inkml:trace contextRef="#ctx0" brushRef="#br0" timeOffset="668.2155">22260 3810 0,'0'18'109,"0"70"-109,0 35 31,36 107-31,-19-125 16,-17-87 0,0 53-16,0-54 15,-17 19 48,-1-36-48,0 0 1,-52 0 0,-36 0-16,-70 0 15,52 17 1,106-17 0,1 0-16,-1 18 31,53-18 78,-17 0-93</inkml:trace>
  <inkml:trace contextRef="#ctx0" brushRef="#br0" timeOffset="2778.5354">23089 4921 0,'0'18'94,"18"0"-94,17-1 15,53-17 1,71 0-1,18 35-15,-19-35 16,19 0 0,17 36-1,-71-36-15,-52 0 16,-36 0 0,18 0 62,-53-600 187,0 529-265,0 1 16,0 52 0,0 1 15,-18-1 109,-105 18-108,105 0-32,-176-53 15,-70 35 1,-1 1-16,36 17 16,70 0-1,106 0-15,35 0 31,-17 0 94,0 0-109,0 0-16,-1 0 16,36 70 124,0-17-124,0-17 0,0 34-16,36 124 15,-36-106 1,0 0-1,0-70 1,17 53 0,1-54-1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0:58:38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2681 4374 0,'0'53'94,"0"88"-78,0-70-1,0-53-15,0 17 16,0 0-1,106-52 64,-53-54-64,53-17 1,52-71-1,-122 124-15,17-36 16,-18 36 0,-17 35-1,17-18 63,-18 1-15</inkml:trace>
  <inkml:trace contextRef="#ctx0" brushRef="#br0" timeOffset="1304.9134">12100 3845 0,'0'71'141,"18"52"-141,52 1 15,-52 35 1,0-89-1,-1-35-15,19-35 110,34-70-95,36-36-15,-35 35 32,-18 36-32,17 0 15,-35-18 1,-17 35 0,0 1 62</inkml:trace>
  <inkml:trace contextRef="#ctx0" brushRef="#br0" timeOffset="2811.3509">21625 3404 0,'-17'0'157,"17"71"-126,0-1-16,0 36-15,0-70 16,17-1-16,36 159 16,18-124-1,-71-34 1,0-1 0,106-106 93,-71 18-109,0 1 16,18 16-1,0-17 1,0-52-16,88-19 15,0 36 1,-106 35 0,-17 53-1,-18-18 1,35 1 31</inkml:trace>
  <inkml:trace contextRef="#ctx0" brushRef="#br0" timeOffset="4826.1822">3757 7056 0,'-18'0'109,"195"-18"-78,-89 18-15,53 0-1,-35 0 1,70 0 0,1 0-16,-1 0 15,1 0 1,-36 0 0,17 0-16,-87 0 15,-53 0 16,-1 0-31,1 0 16</inkml:trace>
  <inkml:trace contextRef="#ctx0" brushRef="#br0" timeOffset="5669.3746">9402 7990 0,'105'0'78,"-34"0"-62,229 0 0,-106 36-16,123-36 15,-34 0 1,87 0 0,-53 0-16,-87 0 15,-89 0 1,-106 0-1</inkml:trace>
  <inkml:trace contextRef="#ctx0" brushRef="#br0" timeOffset="7008.2092">3069 12577 0,'-17'0'78,"34"17"-47,160-17-31,34 0 16,-17 0 0,106 0-1,53 0-15,-89 0 16,-52 0-1,17 0-15,-52 0 16,35 0 0,-71 0-1,88 0-15,35 0 16,1 0 0,88 0-1,-106 0-15,-106 0 16,-71 0-1,-52 0 204,106 0-203,-89 0 15,18 0-15,-36 0 15</inkml:trace>
  <inkml:trace contextRef="#ctx0" brushRef="#br0" timeOffset="11510.3189">18838 3228 0,'18'70'78,"-18"195"-63,0 0 1,53 158 0,-53 53-16,0 71 15,0 53 1,0 52-16,0-105 15,0 123 1,0-140 0,0-36-16,0 35 15,70 35 1,-17-105-16,-35-159 16,-18-36-1,35-123 1,-17 18-16,-18-88 15,0 34 1,0 19-16,0-18 16,0-53-1,0 88 1,0-88-16,0-18 16,0 18-1,0 17-15,0-52 31,0 0-15,53 52 47,176-70-48,36 36-15,52-36 16,36 0-1,141 0 1,-212 0-16,124 0 16,70 0-1,-53 0-15,-176 0 16,-158 0 0,-1 0-1,35 0-15,-88 0 16,124 0-1,0 0 1,-36 0-16,-105 0 16,0 0-1,-1 0 17,36 0 139,-35 0-171,0 0 79,-1 0-79,1 0 203,-18-18-188,0 0 1,35-17-16,-35-18 16,0-88-1,0-88 1,-106-71-16,-141-124 15</inkml:trace>
  <inkml:trace contextRef="#ctx0" brushRef="#br0" timeOffset="14872.9141">18697 3581 0,'265'0'141,"17"0"-125,-35 0-16,70 0 15,1-53-15,17 53 16,-70 0-1,-212 0 1,17 0 0,248 0-16,-124-36 15,53 36 1,-18 0-16,-176 0 16,194 0-1,-230 0 1,36 0-16,0 0 15,88 0 17,-88 0-32,-35 0 15,17 0 1,36 0 93,352 0-93,-105 0-16,-195 0 16,-88 0-1,-17 0 63,0 0-62,17 0 78,141 0-32,71 0-46,-211 0-1,34 0-15,-52 0 16,-1 0 47,19 142 233,-19 34-280,1-35 0,-18-88-16,0 18 15,0 105 1,0-88 0,0-35-16,18 0 15,-1 123 1,-17 1-16,0-1 15,0 1 1,0-19 0,0-70-16,-17-52 15,17 52 1,-18 88-16,18-105 16,-18-53-1,18 176 1,-17-142-16,17-16 15,-18 123 1,0-124 0,18 18-16,-17 88 15,-1-141 1,-35 106-16,53-53 16,-17 35-1,-1 0 1,0 71-16,1 17 15,-1-17 1,18-142-16,-53 195 16,35-141-1,1-18 1,17 88-16,0-106 16,0 177-1,0-71-15,-18-18 16,18-35-1,0-52 1,0 17-16,0 0 16,0 141-1,0-124-15,0-52 16,0 141 0,0-71-1,0 18-15,0-71 16,0 88-1,0-70 1,0 88-16,0-88 16,0 71-1,0-71-15,35 158 16,-17-140 0,-18 17-1,0 36-15,0-36 16,0 0-1,0 35-15,18-34 16,-18 34 0,0-105-1,0 88-15,0-89 16,0 107 0,0-107-16,0 124 15,0-88 1,0-17-1,0-1-15,0 0 16,0 18 15,0-18-15,0 1 0,0-19-16</inkml:trace>
  <inkml:trace contextRef="#ctx0" brushRef="#br0" timeOffset="48252.9929">9031 4110 0,'0'17'78,"0"54"-78,71 70 16,-71-106-1,70 54 1,-70-36 0,0-36-1,18-17 16,17 0-31,0 0 16,107-106 0,-19-35-1,-123 124 1,35-19 0,18-34-1,-53 52-15,18 0 16,-1 1-16,1 17 140</inkml:trace>
  <inkml:trace contextRef="#ctx0" brushRef="#br0" timeOffset="49275.2505">7232 10724 0,'0'194'63,"0"-141"-48,0 0 1,123 124-16,-123-142 16,0-17-1,36-1 32,105-176-47,53 36 16,-88 17-1,-71 89-15,159-125 16,-159 125 0,-35-1-1,53-17-15</inkml:trace>
  <inkml:trace contextRef="#ctx0" brushRef="#br0" timeOffset="50920.2213">15081 12012 0,'159'0'125,"17"0"-109,36 0 0,-71 0-1,88 0-15,18 0 16,-53 0-16,-35 0 15,-106 0 1,0 0 0,-18 0-1,124-35 1,17-18 0,18-18-16,-52 36 15,-37-18 1,-69 53-1,-1-18-15,71 1 16,-71 17 0,89-18-1,-72-17-15,37 17 16,-54-35-16,-17 53 16,87-35-1,-69 17 1,34 18-1,-17-35-15,-18 18 16,124-54 0,-124 53-16,36-17 15,-53 17 1,-1 1 0,1-1 187,-18 1-203</inkml:trace>
  <inkml:trace contextRef="#ctx0" brushRef="#br0" timeOffset="51808.3606">18098 10954 0,'0'-18'93,"35"18"-77,176 18-16,-87 17 16,35 18-1,-54-53-15,-69 18 16,-1-1 0,-17 1-1,52-1-15,1 19 16,-54-36 15,1 35 16,-18-17-31,0 176-1,0-141-15,0 0 16,0 52-16,0 19 15,-53 35 1,53-142 0,-17 1-1,17 0 95,0-1-95</inkml:trace>
  <inkml:trace contextRef="#ctx0" brushRef="#br0" timeOffset="57409.2581">22207 11254 0,'0'70'0,"0"18"16,-35 1-1,-35-37 1,-1 54 0,-105-35-16,17-36 15,-35-35 1,141 0 0,-53 0-16,53 0 15,-17 0 1,-1-35-16,-35 0 15,-17-54 1,-18-16 0,35 16-16,53 36 15,18 18 1,-1-106 0,1 0-16,17 88 15,18-106 1,0 36-16,0-54 15,18 124 1,0 1 0,35-37-16,0 19 15,88-71 1,-106 88-16,35-18 16,89-52-1,-53 87 1,-88 1-16,35 35 15,17-17 1,-17 17-16,141 0 16,53 0-1,-53 0 1,-35 0-16,17 17 16,1 54-1,-19-18 1,36 0-16,-70 52 15,-54-69 1,19 34-16,-37 36 16,-16-88-1,34 158 1,-34-52-16,-19-54 16,-17 54-1,0 17-15,18-18 16,-18 1-1,0-71 1,0 123-16,-35-88 16,-36 71-1,-35-71-15,53-53 16,-70 18 0,-18-53-1,17 0-15,1 0 16,-71 0-16,35 0 31,53 0-31,-53 0 16,-52-70-1,87-1-15,-34 1 16,69 34 0,54-17-1,0-17-15,17 70 16,-17-88-1,-36-71-15,18 53 16,36 36 0,-19-72-1,19-34-15,-71 35 16,88 17 0,0 36-16,0-53 15,0 18 1,0 17-1,70-18-15,18 1 16,-70 52 0,17 1-16,18 35 15,-18-1 1,54 19 0,69-54-1,-69 71 1,34 0-1,-35-18-15,36 18 16,105 0 0,-70 0-16,70 53 15,-176-35-15,106 53 32,-53-1-32,-1 18 15,19 53 1,-71-88-1,70 88-15,-105-123 16,17 123 0,-35-70-16,36 87 15,-36-16 1,0 34 0,0-53-16,0-70 15,-53 177 1,-71-72-16,-17 36 15,0-52 1,-18-1 0,106-106-16,-17 0 15,-54-17 1,36-18-16,-35 0 16,-107 0-1,19 0 1,17 0-16,105 0 15,36 0 1,-17 0-16,52 0 16,-35 0-1,0-18 1,36 18 0,-1-17 15,-17-19-31,0 1 15,-18-18 1,-18-70-16,1-36 16,17 106-1,17-70 1,-17-1-16,18 36 16,35-18-1,0-17-15,0 34 16,0 19-1,0-18 1,0-36-16,71 71 16,17-53-1,-53 71-15,36 0 16,52 17 0,-35-35-1,1 36-15,122 17 16,-34-36-1,-1 36-15,53 0 16,18 0 0,-17 0-16,-142 0 15,35 53 1,-17-17 0,-53-1-1,18 35-15,70 54 16,-106-54-1,0-17 1,18 36 0,-35-72-1,-1 1-15,19 35 16,-19 0 0,-17-18-1,18 0 16</inkml:trace>
  <inkml:trace contextRef="#ctx0" brushRef="#br0" timeOffset="61133.2974">20549 8008 0,'0'35'32,"0"1"-17,-17-19 1,-19 36 0,19-18-16,-54 1 15,-17-19 1,17 19-16,1-36 15,17 0 1,-35 17 0,52-17-16,1 0 15,-53 0 1,0 0 0,70 0-16,1 0 31,-1-35 0,0 0-31,1-18 16,17 0-1,0 0 1,0 0-16,0 0 16,17 0-1,1 36-15,-18-1 16,35 0-1,18 1 1,0-1-16,53-17 16,-89 17-1,1 18 1,106 0-16,-89 0 16,18 0-1,17 0-15,1 0 16,-53 18 78,-1-1-79,-17 1 16,0 0-31,0-1 16,0 36 0,0-35-1,0 17-15,0-17 16,-70 52 0,17-52-1,53 0-15,-53 17 16,0-17-1,18-18-15,-18 35 16,35-35 0,0 0-1,-17 0-15,-18 0 16,36 0 0,-19-35 15,36-1-16,-17 19-15,-19-54 16,1 18 0,35 18-1,0-36-15,0 18 32,18 18-32,17 0 15,0 0 1,-17 17-1,0 0-15,17 18 16,18 0 0,0-35-1,-36 35-15,1 0 32,17 0-32,1 18 15,-36-1 1,17 1-16,-17 0 15,0 34 17,0-16-32,0 17 15,0 17 1,-17-35 0,-1-35-16,18 18 46</inkml:trace>
  <inkml:trace contextRef="#ctx0" brushRef="#br0" timeOffset="70584.0531">21925 8431 0,'0'18'125,"-35"0"-125,17-18 16,-35 17-1,0 1-15,-17-18 16,-18 35 0,17-35-1,-35 0-15,-70 0 16,88 0 0,35 0-1,35 0-15,0 0 16,1 0 109,17-17-110,-18-72 1,18 36 0,0 18-16,0-106 15,0 18 17,0 70-32,0 35 0,35-53 15,18-17 1,36-18-16,-54 71 15,-18 0 1,19-36 0,-19 36-16,-17 17 15,18 18 1,0-17 0,17-1-1,0-35 1,18 53-1,0 0 17,-35 0-32,52 0 15,-17 0 1,18 0-16,-36 0 78,-17 0-47,-1 53-15,1-18-16,0 18 16,17 0-1,-35-17 1,0-19-1,0 71 1,0-35-16,0 0 16,0 0-1,0-18 1,0 54-16,0 16 16,-18-16-1,-35-36-15,0 35 16,18-35-1,17-18 1,-17 18-16,0-18 16,0-17-1,17-1 32,0 1-47,-17-18 94,-35 0-78,52 0 15,-17 0-16,-1-35-15,1-36 16,0 36 0,35 0-1,-36-1 1,36-34 0,-17-18-16,-54-53 15,71-1 1,0 89-16,-17-52 15,17 34 1,0 1 0,0 52 31,0-17-47,0 17 15,17-53 1,19 1-1,-36 52-15,17-17 16,1 0 0,17 35 31,-17-18-47,-1 18 15,19 0 1,34-18-1,-34 18 17,16 0-32,-34-17 15,0 17 1,-1 0 31,36 0-32,0 17 1,-35-17 0,-18 18-1,17 0 1,19 17-16,-36-17 16,17 35-1,1-36 1,0 54-16,-18 35 31,0-71-31,0 106 16,35-71-1,-35 19 1,0-36-16,0 35 16,0-18-1,0 36 1,0-53-16,0-35 15,0-1 1,0 19 0,-18-19-1,1 1 1,17 0-16,-36-1 0,19-17 31,17 18-31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1:23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16263 5345 0,'-18'-18'31,"-52"18"0,35 0-15,-54 0-16,-34 0 16,-1 0-1,1 18-15,-71 52 16,106-35-1,-53 89 1,35-71-16,53 35 16,0-35-1,0 35-15,35-70 16,-35 140 0,36-52-1,-54 53-15,54-35 16,-36 87-1,53-158-15,0 88 16,0-88 0,0 35-1,53-35-15,-18-17 16,53 52 0,-70-53-1,105 71-15,-70-71 16,88 36-1,71-1-15,35-34 16,17-1 0,-70 0-1,71-35-15,35 0 16,-71 0 0,36 0-1,35 0-15,-36 0 16,19 0-1,16 0-15,-16 0 16,16 0 0,-69 0-16,-19 0 15,36 0 1,-35 0 0,0 0-16,-89 0 15,-17 0 1,-35 0-1,-54 0-15,36-18 16,35-34 0,89 16-16,34 19 15,1-36 1,-106 53 0,-53-18-16,0 0 15,0 1 1,-18-19-16,35 1 15,72-18 1,-90 0-16,19 0 16,-36 18-1,36-35 1,-53 52-16,87-141 16,-87 124-1,0-71 1,-1 71-16,-17-89 15,18 54 1,17-54 0,-35-70-16,0 71 15,0-18 1,-17 17-16,-19 36 16,1 0-1,-18 0 1,-35 17-16,-18-35 15,18 0 1,-89 36-16,-70-71 16,1 17-1,-19 18 1,71 36-16,-18-18 16,36 52-1,52 19-15,36 17 16,-212-18-1,-17 18 1,52-35-16,89 17 16,-71-35-1,106 53 1,-71 0-16,1 0 16,34 0-1,-140 0-15,105 0 16,-17 0-1,105 0 1,36 0-16,53 0 16,-36 0-1,18 0 1,-70 53-16,-18 0 16,-36 53-1,54-53-15,-54 17 16,72 19-1,16-36-15,36 35 16,1-71 0,16 1-1,1 17-15,0 1 16,-18 34 0,17-35-1,-16 89-15,34-89 16,0 18-1,1 18 1,-1-36 0,18 36-1,-35-1 1,17-70 0,18 35-1</inkml:trace>
  <inkml:trace contextRef="#ctx0" brushRef="#br0" timeOffset="2430.0459">11889 4798 0,'35'0'110,"0"35"-95,0 36-15,-17-18 16,17 35-1,18 53 1,-17-71-16,-1 54 16,-18-107-1,19 1-15,-36 0 16,70-36 140,-52 0-156,70-87 16,0-1-1,-17 35-15,35-52 16,-18 52 0,-18 18-1,19 0-15,-54 0 16,-17 36 0,52-18-16,-17-54 15,-18 72 16</inkml:trace>
  <inkml:trace contextRef="#ctx0" brushRef="#br0" timeOffset="9236.6652">5433 8925 0,'-18'0'125,"36"0"-125,70 0 15,-17-53 1,-36 36 0,35 17-16,-34 0 15,52 0 1,35-18-16,1 18 15,35-18 1,-71 18-16,-18-17 16,36 17-1,-35 0 1,17 0-16,-35-18 16,35 18-1,-53-17-15,1 17 16,16 0-1,19 0 1,35-18-16,-18 18 16,-17 0-1,34 0 1,-34 0-16,-18 0 0,-18 0 31,18 0-31,18 0 16,34 0-1,19 0 1,52 0-16,-52 0 16,-36 0-1,35 0-15,-70 0 16,18 0 0,52 0-1,-17 0-15,-35 0 16,-18 0-1,0 0-15,17 0 16,-35 0 0,54 0-1,-19 0-15,54 0 16,-1 0 0,1 0-1,-54 0-15,18 0 16,-52 0-1,87 0-15,-35 0 16,1 0 0,-54 0-1,88 0-15,-52 0 16,-18 0 0,17 0-16,18 0 15,-17 0 1,0 0-1,-36 0-15,53 0 16,-53 0 0,-17 0 281,35 0-282</inkml:trace>
  <inkml:trace contextRef="#ctx0" brushRef="#br0" timeOffset="12498.8957">13406 8714 0,'17'0'93,"-17"17"-77,-35 36 0,0-53-1,17 18-15,-35 35 16,-17-53 0,17 0-16,-89 17 15,37-17-15,16 0 31,-34 0-15,70-17-16,35 17 16,1-18 15,-1 0-15,1 18-16,17-35 15,-18-35 1,0-1-1,18 53-15,0-70 16,0 53 0,0 17-16,0-35 15,0 18 1,0 0 0,0-36-16,36 18 15,-36 36 1,52-36-16,1 0 15,36 18 1,16-18 0,-34 0-16,35-18 15,88 36 1,-106 17 0,71-52-16,-36 34 15,36-16 1,17 34-16,-17-53 15,-35 54 1,-36 17 0,-18-18-16,1 18 15,35 0-15,17 0 16,1 0 0,-1 0-1,-70 0 1,35 0-16,18 18 15,0 17 1,-71-17-16,36-1 16,35 54-1,-54-18 1,1-18-16,18 0 16,-53-17-1,-1 35-15,19-18 16,-36-17-1,52-1 1,-34 36-16,-18-35 16,0 35 15,0 0-15,0 0-1,0-18 1,0 36-1,0-1 1,-18-35 0,-34 18-1,-19 18 1,-35-1-16,0-17 16,-17-17-1,17-19-15,-70 54 16,70-36-1,-53 18-15,18-35 16,-18-1 0,0 1-1,36 35-15,-18-36 16,70-17 0,-17 18-1,-71-18-15,106 0 16,-88 0-1,88 0-15,-52 0 16,52 0 0,17 0-1,1 0-15,17 0 563,18 18-438</inkml:trace>
  <inkml:trace contextRef="#ctx0" brushRef="#br0" timeOffset="16267.766">4921 11218 0,'36'0'125,"52"0"-109,53 0 0,-18 0-16,1 53 15,17-53 1,-18 0-16,89 0 15,-89 0 1,19 0 0,-1 0-16,-35 0 15,-18 0 1,35 0-16,54 0 16,-1 0-1,-141 0 1,53 0-16,71 0 15,-106 0 1,71 0-16,-1 0 16,-17 0-1,53 0 1,-18 0-16,-53 0 16,0 0-1,18 0 1,-71 0-16,36 0 15,17 0 1,53 0-16,-35 0 16,35 0-1,-70 0 1,-18 0-16,-1 0 16,-16 0-1,17 0-15,-18 0 16,-17 0-1,-195 0 392,-123 0-392,247 0 1,-211 0 0,140 0-16,36 0 15,18 0 1,34 0-1,-87 0-15,88 0 16,-54 0 0,-34 0-16,-1 0 15,72 0 1,16 0 0,-17 0-16,36 0 15,-72 0 1,19 0-1,-36 0-15,0 0 16,18 0 0,35 0-16,-88 0 15,53 0 1,-36 0-16,107 0 16,-1 0-1,-35 0 32,36 0-31,-19 0-16,19 0 15,-1 18 126,36-18-79,193 0-46,54 0-16,-1 0 16,19 0-1,-195 0 1,71 0-16,-71 0 16,53 0-1,18 0-15,105 0 16,18 0-1,18 0 1,-70 0-16,-107 0 16,-105 0-1,-1 0-15,36 0 16,0 0 15,-17 0-31,16 0 0,37 0 16,16 0-1,19 0-15,-54 18 16,-34-18 0,175 0 156,19 0-172,-54 0 15,-35 0 1,-35 17-1,-71-17-15,36 0 16,17 0 0,88 0-16,-17 0 15,-18 0-15,-52 0 32,-19 0-32,18 0 15,0 0 1,36 0-1,-1 0-15,-17 0 16,18 0 0,-1 0-16,-70 0 15,-18 0 1,18 0 15,18 0-15,17 0-16,0 0 15,-35 0 1,0 0 328,53-53-329</inkml:trace>
  <inkml:trace contextRef="#ctx0" brushRef="#br0" timeOffset="18138.0538">14958 10901 0,'0'17'31,"17"-17"16,-17 18-15,-17 17-17,-1 18 1,-35-53-16,0 18 15,-17 0 1,-18-18 0,35 0-16,-36 0 15,-52 0 1,71 0 0,-71 0-16,52-53 15,-52-18 1,71 36-16,-1-53 15,54 88 1,-19-36 0,-17-17-16,53 36 15,-17-36 1,-1 18-16,0-36 16,18-17-1,-35 53 1,35-124-16,-17 106 15,17-71 1,0 19-16,52-19 16,37-35-1,-19 54 1,-17 52-16,35-18 16,-35 36-1,53 17 1,18 1-16,52-19 15,18 19 1,88 17-16,-17 0 16,-89 0-1,1 0 1,-89 0-16,-35 0 16,0 0-1,17 17-15,1 19 31,-54-1 1,19 0-17,34 36-15,-52-54 16,-1 36 0,19-35-1,-36-1-15,0 54 16,0-18-1,0 0-15,0 0 16,0 70 0,0-87-1,0 87-15,0-70 16,0 53 0,-18-71-1,-17 0-15,0 1 16,-1-1-1,1 18-15,-53 0 16,-53 35 0,0-53-1,-53 18-15,105-35 16,-122-18 0,87 70-16,1-52 15,52-18 1,18 0-1,18 0-15,-18 0 16,-17 0 0,34 0-1,19 0 142,17-35-157,88-36 15,53-70 1,-18 88-16</inkml:trace>
  <inkml:trace contextRef="#ctx0" brushRef="#br0" timeOffset="19450.7852">16263 9296 0,'18'17'156,"-18"19"-141,35 87-15,-35-105 16,0 88 0,0-71-1,0 0-15,18-17 141,17-36-125,0 0-16,18-52 15,53-36 1,-18 18-1,-70 70-15,-1 1 16,1-1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1:5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4674 0,'-17'-35'141,"34"-71"-125,1 71-1,17-89 1,0 89-16,-35-18 16,0 0-1,18 36 1,0-19-1,35 19 220,-36 17-220,1 0-15,-1 0 16,36 0 0,89 0-16,34 0 15,18 0 1,-71 0 0,1 0-1,-1 0-15,-70 0 16,0 0-1,18 0-15,17 0 16,-35 0 0,-18 0-1,0 0-15,-17 0 16,17 0 0,36 0-16,-18 0 15,35 0 1,35 0-1,54 0-15,-54 0 16,1 0 0,-71 0-1,0 0-15,17 0 16,36 0 0,-35 0-16,70 0 15,35 0 1,-35 0-1,-17 0-15,-54 0 16,-17 0 0,18 0-16,17 0 15,-35 0 1,35 0 0,0 0-16,89 0 15,-54 0 1,53 0-16,-34 0 15,-19 0 1,0 0 0,-34 0-16,-1 0 15,53 0 1,18 0 0,35 0-16,-71 0 15,-52 0 1,-1 0-16,-17 0 31,35 0-15,1 0-16,-36 0 15,-1 0 1,37 0-16,34 0 16,-17 0-1,-53 0 1,70 0-16,1 17 15,-107-17 1,36 0-16,0 0 16,36 0-1,-54 0 1,0 18-16,-17-18 16,70 0 280,0 0-280,-17 0 0,-36 0-1,-17 0-15,-1 0 407,1 0-407,17 0 15,18 0 16,-35 0-15,52 0 0,-34 0-16,-1-18 15,-35 36 423,0 53-423,0 17 1,0-35-16,0 17 16,0 1-1,0-54 1,0 1-16,0 0 16,0 35 46,0-36-46,0 1-1,0 35 1,17-53 0</inkml:trace>
  <inkml:trace contextRef="#ctx0" brushRef="#br0" timeOffset="10599.8202">3916 6562 0,'-18'0'141,"-70"-53"-125,-35 35-16,-1 18 15,-17 0 1,70 0 0,1-18-16,52 18 15,1 0 1,-19 0 140,36 36-140,-35 34-16,35-34 31,-18 87-31,1 71 0,17-88 16,0 17-1,0-34 1,0-37-16,0 37 15,0-1 1,0 71-16,0 123 16,0-106-1,0 1 1,0-54-16,0 89 16,-18-89-1,18 71-15,-35-35 16,35-36-1,0-70 1,0 159-16,0-141 16,0 17-1,0 88 1,0-52-16,0 70 16,0-71-1,0 1 1,0-1-16,0 54 15,0-125 1,0 37-16,0 122 16,0-123-1,0 36-15,0 17 16,0 18 0,0-89-1,0 19-15,0-54 16,0 0-1,0 53-15,0-70 16,0 17 0,0 36-1,0-36-15,0 71 16,0-53 0,0-18-1,17 53-15,36 36 16,-35-89-1,-18 18-15,0 0 32,0 0-17,0-18-15,0 18 16,0-35 0,0 17-16,0 18 15,0-36 1,0 19-1,0-19 17,0 19 530,0 17-546,18 17-16,-1-35 31,-17 1-31,0-19 47,0 19-31,0 17-16,0-18 15,0-18 1,0 19-16,0-19 31,0 1-31,0 0 16,0-1-1,0 1-15,0 0 16,0-1 93,0 1-46,0 35-48,88-36-15,-17 1 16,52 17 0,-52-35-1,17 18-15,0-18 16,18 35 0,-88-35-16,17 0 15,-17 0 423,-18-53-391,0 18-16,0 17-16</inkml:trace>
  <inkml:trace contextRef="#ctx0" brushRef="#br0" timeOffset="12747.6291">4357 14658 0,'70'18'156,"19"-18"-140,87 0-1,-123 0-15,17 17 16,-17 1-16,0-1 16,-35-17 15</inkml:trace>
  <inkml:trace contextRef="#ctx0" brushRef="#br0" timeOffset="13658.1907">4798 14217 0,'0'53'78,"0"-36"-62,0 107 0,0-89-1,0 18-15,0 18 16,0 52-1,0-70-15,0-18 16,0 36 0,0-36-1,0 36-15,0-18 16,0-18 0,0-17-1</inkml:trace>
  <inkml:trace contextRef="#ctx0" brushRef="#br0" timeOffset="16356.984">5680 14411 0,'0'-18'312,"-53"89"-296,35-36 0,1 0-1,-1 36 1,0-36 15,1 18-31,-1 0 16,18-35-1,-35 35-15,35-36 32,-18 36-17,18-35-15,0 17 16,-18 36 0,18-36-1,0 18 1,0 17-1,18 1 17,0-71-1,17 0-15,18 0-1,35 0 1,-70-18-1,35-17 1,-36 0 0,-17 17-1,0-17 1,0 17 15,0 1-15,0-1-1,0 0 17,0 1-32,-70-19 15,34 19 1,19 17-16,-1 0 31,-35 0-15,-53 0-16,71 0 15,-18 0 1,18 0 0,17 0 140,1 17-109,52 1-32</inkml:trace>
  <inkml:trace contextRef="#ctx0" brushRef="#br0" timeOffset="17091.5651">5045 15540 0,'88'0'110,"194"0"-95,-176 0-15,0 0 16,-89 0 0,125 17-1,-72-17-15,-35 0 16,18 0 0,-35 0-16,0 0 109,-18 18-78,-36 17-15,-34 1-16</inkml:trace>
  <inkml:trace contextRef="#ctx0" brushRef="#br0" timeOffset="17707.9184">5115 15804 0,'194'0'156,"18"0"-156,105 0 15,-52 36 1,-53-1 0,-195-35-16,89 18 15</inkml:trace>
  <inkml:trace contextRef="#ctx0" brushRef="#br0" timeOffset="19766.5489">16457 4198 0,'35'0'125,"195"18"-109,-72-18-1,72 53 1,17-36-16,17 1 15,-34 35 1,-160-53-16,-52 0 16,-106 0 109</inkml:trace>
  <inkml:trace contextRef="#ctx0" brushRef="#br0" timeOffset="20441.3525">17180 3951 0,'36'71'78,"-36"-54"-63,0 124-15,35-17 16,-35-54 0,0-17-1,0-35 1,0 0-1,0-1-15,0 1 47,0 17-31,0-17 125</inkml:trace>
  <inkml:trace contextRef="#ctx0" brushRef="#br0" timeOffset="25988.8908">18609 3616 0,'0'123'110,"0"-105"-95,-18 35 1,18-35-1,0-1 1,0 19 0,0-19-1,0 18 1,0-17 0,53-18-1,-17 0-15,34 0 16,-17 0-1,-35 0-15,17 0 16,-17 0 0,35 0-1,-36 0 32,36 0-31,0 0-1,-35 0-15,-18-35 125</inkml:trace>
  <inkml:trace contextRef="#ctx0" brushRef="#br0" timeOffset="26641.1486">18803 3492 0,'0'53'94,"0"71"-78,0-71-16,0 17 15,0 19 1,0-72-16,0 36 16,0-18-1,0 54 1,0 16 0,0-34-1,0-53 1,0-1-16,0 1 15,0 0 1</inkml:trace>
  <inkml:trace contextRef="#ctx0" brushRef="#br0" timeOffset="38174.4554">2840 3193 0,'35'53'125,"18"-36"-109,88 71-1,36 36 1,-36-71-16,-88-18 16,-1 36-1,54-1-15,-88-35 16,35-17-1,-18-18 173,18 0-172</inkml:trace>
  <inkml:trace contextRef="#ctx0" brushRef="#br0" timeOffset="40410.5013">3810 3581 0,'53'0'110,"-35"53"-79,-1 0-15,-17-36-16,18 18 15,17 18 1,-35-17 0,0-19-16,0 1 109,0 0-109,-35-18 16,-18 0-1,0 0 1,18 0-16,17 0 15,-35 0 345,-35 0-345,-36 0 1,107 0-16,70 0 250,0 0-234,-18 0-1,36-18-15,-1 18 16,-35-18 0,-17 18-1,0 0 48,-1-35 343,-17 17-359,0-17-47,0 0 31,0 0-31,0-1 16,0 19-1,0-1 1,0 0 0,0 1-1,0-1-15</inkml:trace>
  <inkml:trace contextRef="#ctx0" brushRef="#br0" timeOffset="551823.5458">7638 3563 0,'-53'-35'16,"17"-1"-1,36 19 16,-17 17 1,-1 0-17,-17 0 17,17 0-17,-17 70 1,17-70-1,1 71-15,17-18 16,-18-35 0,18-1-16,0 1 15,0 35 1,0-18 0,0 18-16,53 35 15,-35-88 1,-1 0-1,1 18-15,0-18 16,17 0 0,-18 0-16,36 0 15,-17 0 1,-19-18 15,1 0-15,-18 1-1,0-18 1,0-36 0,0 36-1,0-1 1,-35 1-16,17 0 16,0 0-1,-35-18 1,36-53-16,-1 106 15,-17-18 1,-36 1 0,54-1-1,-1 18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3:14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8396 3369 0,'0'-18'16,"0"-17"46,-18 17-46,18 1-1,-35-1 17,0 18 77,17 0-78,-17 18-31,35-1 32,-35 1-32,17 0 15,-17-1 1,-18 19-1,35-19-15,-17 19 16,35-1 0,-35 18-1,17-36-15,0 1 16,-17 17 0,35 1-16,-18-36 46,-17 17-30,18 36 0,-1-18-1,0-17 17,-17 35-32,0 35 15,17-70 1,18-1-16,-18 36 15,1 0 1,17-35 0,-18 17-16,1 18 15,-1 0 1,18-18-16,-35 18 16,35 18-16,-18 17 31,0-35-31,18-18 15,0 89 1,0-89 0,0 0-1,-17 0 1,17 36-16,0-36 16,0 54-1,0 16 1,0-52 15,0 18-15,0-18-16,0 0 15,0 0 1,0-18-16,0 18 16,0-18-1,0 0 1,0 1-16,0 34 15,0-52 1,0-1-16,0 36 16,0 0-1,0 18-15,0 17 16,0-35-16,0 17 31,0-17-31,0 53 16,0-35-1,0-1 1,0-17 0,0-35-16,0 35 15,0-18 1,53 36 0,-36-18-1,-17-18-15,0 0 16,18 36-1,0-18 1,-18 17 0,0-52-1,17 35-15,1-36 16,-1 19 15,1-1-31,-18-17 16,35-1-1,-17 1-15,0-1 16,-18 1 0,0 0-1,17-18-15,19 35 16,-19-17 0,18-1-16,-17 19 15,-18-19 1,18 1-1,-1-18 1,-17 17 15,18 1 1,0-18-17,-1 0 16,1 18-31,53 17 63,-54-35-47,1 0-16,-1 0 46,19 0-30,-19 0 0,1 0-1,0 0 1,17-18 46,35-17-30,-52 35-1,0-35-31,17 0 31,-17 17-15,-18 0-1,17 1 1,-17-1-16,18-35 16,-18 18 15,18 0-31,-1 17 16,1-17-1,-18 17 1,0-17-16,0 17 15,17-35 1,19 18-16,-36-18 16,17-35-1,1 35 1,0 18 0,-1-36-1,1 18-15,-18 35 16,18-34-1,-18-1 1,0 0-16,17 17 16,1 1-1,0-18-15,-1-17 16,-17 34 0,35-69-1,-35 87-15,18-35 16,0 18-1,-18-1 1,0 1-16,35 0 16,0-36-1,-17 36 1,-18 0 15,18-53-15,-1 35-1,18-36-15,-17 54 16,-18 0 0,0-18-1,18 18-15,-1-18 16,-17 35 0,0-52-16,0 52 15,0-17 1,18-53-1,0 52-15,-18-17 16,17 0 0,-17-52-16,0-1 15,0 70 1,0-69 0,0 69-16,0 19 15,0-36 1,0 35-1,0-17-15,0-53 16,0 52 0,0 19-16,0-54 15,0 36 1,0-36 0,0 36-16,0 17 15,-17-17 1,17 0-16,-18-71 15,18 88 1,0 1-16,-18-1 16,18-17-1,0 0 1,-35-1-16,17 19 16,18-1-1,-17-35 1,-1 18-16,-70-71 31,70 106-15,18-18-1,-17 1 1,-19-1 0,36 0-1,-52-17 1,16 18-16,1 17 78,-18 0 0,-18 0-78,54 0 31</inkml:trace>
  <inkml:trace contextRef="#ctx0" brushRef="#br0" timeOffset="5501.048">10001 3263 0,'0'-17'172,"0"-1"-109,-17 18-48,-1 0 16,0 0-31,1 0 16,-36 0 47,0 0 15,18 0-63,-1 0-15,19 0 32,-1 0-17,-35 0 1,18 0-1,17 0-15,1 0 16,-1 0 0,0 0 15,-17 0 94,17 0-109,-17 35-16,17-17 31,1-1-31,-1 19 47,1-1-32,-1 0 1,18-17-16,-35 17 16,35 18-1,-18-35 1,18-1-16,0 1 31,0 0-31,0 52 31,0-52-15,0 0 0,-35 34-1,35 19 16,0-36 1,-18 1-17,18-1 1,-18 0-16,18 0 0,0-17 31,-17 53-31,17-36 16,-36 0-1,36 36 1,-17-1 15,17-52-31,-35 35 16,35 0 0,0 17-1,-18-70-15,18 36 16,0 16-1,-18 37-15,18-72 16,-17 54 0,17-18-1,-18-18-15,18-17 16,0 70 0,0-53-1,0 36-15,0-1 16,0-52-1,-18 70-15,18-53 16,0 36 0,0-36-1,0 0-15,0 54 16,0-54 0,-17 0-16,-1 18 15,18 0 1,0-18-1,0 36-15,0-18 16,0-36 0,0 1-1,0 35-15,0-35 16,0 35-16,0-1 16,0-16-1,0-1 1,0 53-1,0-52-15,0 16 16,0-16 0,35-1-16,-35-17 15,36 87 1,-36-69 0,0 17-1,35-36 1,-17 54-16,-1-54 31,-17 19-31,0 34 31,18-52-15,-1 35 0,1-18-16,17 0 15,-35 18 1,36 0-1,-36-35 1,17 35 0,1-36-16,0 36 15,-1 0 1,19-35 0,-36 0 15,0 17-31,17-18 31,1 19-31,-1-19 16,-17 1 15,36 35-31,-19-18 31,19 1-15,-19-36-1,-17 17 32,18 18-31,17-35-16,0 18 16,36-18 30,-53 0-30,-1 0-16,1 0 63,17-18-48,-17 18-15,-1-17 16,-17-1-1,36 1 1,-36-1 0,17-17-1,-17 17-15,0 0 16,18 1 0,-18-19-1,18-17-15,-1 53 16,-17-17-16,18-36 31,0 35 0,-1-35-31,-17 36 16,0-1 0,36-35-16,-36 0 15,0 36 1,17-36-1,1 0-15,-18 35 16,0-17 0,17 17-1,-17-35 1,0 36 0,18-36-16,35 17 15,-53 1 1,0 18-16,0-1 47,0-17-47,35-18 15,-35 35 1,0-17 0,0 17-16,18-17 15,-18 0 1,0-1-1,18 19 1,-1-54 0,-17 54-1,0-19 1,0 1-16,18-18 31,-1 35-31,-17-17 16,0 0-1,0-18 1,18 0 0,-18 35-16,18-35 15,-18 18 1,17 0-16,-17 17 16,0-35-1,0 18 1,18-18-16,-18-17 15,0 34 1,0 19 0,0-19-1,0-17 1,18 1-16,-18-1 16,0 35-1,0-35 1,0-35-16,35 17 15,-35 18 1,0 1-16,0 34 16,0-70-1,0 35 1,0 35-16,0-52 16,0 17-1,0 35-15,0-35 16,0 0-1,0 18 17,0 17-17,0-17 17,0 0-17,0-1 1,0 19-1,0-18 1,0 17 0,-18-53-1,18 1 1,-17 34 0,17 19-1,0-1 16,-18-17-31,-17-18 16,-1-35 15,19 35 1,17 18-32,-18 17 31,18-17 0,-17 17 16,17 0-31,0 1-16,-36-18 15,19-1 1,17 19-1,-18-1-15,0-17 16,18 17 0,-17 18 31,17-35 15,-18-1-46,0 1 15,1 0-31,-1 17 16,18 1 15,0-1-31</inkml:trace>
  <inkml:trace contextRef="#ctx0" brushRef="#br0" timeOffset="15513.1657">5856 4251 0,'-18'-18'63,"36"18"-32,35 0-15,53 0-16,-36 0 15,1 0 1,-53 0-1,-1 0 1,1 0 15,0 0-15,-1 0 46,18 0-62,1 0 16,-1-17 0,0 17 124,18 0-124,88 0 0,-17 0-16,-36 0 15,-53 0 16,-17 0-31,17 0 16,18 0 0,-18 0-16,1 0 15,-1 0 17,0 0-17,-17 0 126,35 0-126,-36 0 1,-17 17 218,0 19-218</inkml:trace>
  <inkml:trace contextRef="#ctx0" brushRef="#br0" timeOffset="16212.0556">6985 4110 0,'53'70'93,"-18"-52"-93,-17-18 16,-18 18 0,17-1-1,1 1 17,-18 17-17,0-17 1,0 0-1,0 17-15,0-18 16,-35 36 0,17-35-16,-35 35 15,18-35 1,17 17 0,1-18 62</inkml:trace>
  <inkml:trace contextRef="#ctx0" brushRef="#br0" timeOffset="17133.6903">6244 5186 0,'35'17'140,"-17"1"-140,158 0 16,1-18 0,-1 17-1,-105-17-15,-54 0 16,1 0 15,0 0-15,17 0-1,-17 0-15,17 0 63,0 0 77,-52 0-124</inkml:trace>
  <inkml:trace contextRef="#ctx0" brushRef="#br0" timeOffset="17719.1263">6844 5045 0,'0'-18'31,"35"18"-16,36 71 1,-36-54 0,18 19-16,-18-1 15,-17 0 1,-1-35 0,1 18-1,-18-1 1,0 19-1,0 17 1,-35-1 0,0-34-16,-18 17 15,35 1 1,0-19 15,1 1 0,-1-18 32</inkml:trace>
  <inkml:trace contextRef="#ctx0" brushRef="#br0" timeOffset="18439.6367">5574 5927 0,'18'0'16,"34"0"0,19 17-1,-53-17-15,-1 0 16,19 0 0,-19 0-1,54 0-15,-1 36 16,54-36-1,-89 0-15,36 0 16,-18 0 0,52 0-1,-34 17-15,-18-17 16,-36 0 31,1 0-32,0 0 1,-1 0 0,36 0-16,-17 0 15,-72 0 126,-17 0-125</inkml:trace>
  <inkml:trace contextRef="#ctx0" brushRef="#br0" timeOffset="18945.9983">6421 5856 0,'17'0'31,"1"0"-15,35 53-16,53-35 15,-54 35 1,-34-18 0,-18-18-1,18-17 1,-18 36-1,17-19 1,-17 36 0,0-35-1,0 0 1,0-1 0,-17-17 15,17 18-16,-18 0-15,-17 34 32,35-34-17,-35 17 1,35-17 0</inkml:trace>
  <inkml:trace contextRef="#ctx0" brushRef="#br0" timeOffset="19575.3162">6068 6879 0,'53'0'32,"35"0"-17,18-35 1,17 35-1,-35 0-15,-17 0 16,35 0 0,35 0-16,-35 0 15,-106-18 142</inkml:trace>
  <inkml:trace contextRef="#ctx0" brushRef="#br0" timeOffset="20182.9228">6879 6597 0,'18'0'47,"-1"0"-31,36 53-16,36 35 15,-89-70 1,35 17-16,-35 0 47,0-17-47,0 35 16,0 0-1,-35-36 1,17 36-16,-35-35 15,18 0 1,17-18 31</inkml:trace>
  <inkml:trace contextRef="#ctx0" brushRef="#br0" timeOffset="44055.4674">7973 5345 0,'-18'17'78,"53"1"-62,142-18-16,34 0 16,-4021 0-16,8061 0 31,-4109 0-31,69 0 16,19 0-1,-19 0-15,-70 0 16,-105 0-1</inkml:trace>
  <inkml:trace contextRef="#ctx0" brushRef="#br0" timeOffset="44752.6035">8132 6350 0,'52'0'62,"107"0"-46,70 0-16,54 0 16,-72 0-1,19 0 1,-160 0-16,36 0 15,53 0 1,-89 0 0,-52 0-16</inkml:trace>
  <inkml:trace contextRef="#ctx0" brushRef="#br0" timeOffset="45438.7155">8378 7250 0,'36'0'62,"70"0"-62,17 0 16,-35 0 0,71 35-1,17-35-15,-17 17 16,-106 1 0,53-18-16,35 0 15,0 0 1,-70 0-1,-18 0-15,-36 0 16</inkml:trace>
  <inkml:trace contextRef="#ctx0" brushRef="#br0" timeOffset="49263.3948">10954 8008 0,'0'-18'31,"-18"1"-15,0 17-1,1 0 17,-18 0-1,-1 0-31,19 0 31,-1 0-15,0 0-16,-17 0 15,17 17 17,-17 1-32,18-18 15,-1 18 1,0-18 15,1 17-15,-1 1-1,0 17 1,1-17 0,-1 0 15,18-1 0,-18 1-31,1-1 16,17 1 15,0 35 16,0-35 0,0 17-32,0 18 1,0-36 15,0 1-31,0 0 16,0-1 15,35 107-31,0-89 16,-35-17 15,18 17-31,17 0 78,-17-35-78,17 0 16,36 18-1,-18 0-15,-36-18 47,36 0-47,-18 0 31,-17 0-31,17 0 47,1 0-47,17-18 32,-53-17-32,17 17 31,1 0 0,-1-17-31,1 17 31,-18-17-31,0 18 32,0-19-32,0-70 31,0 71-16,0-18 1,0 18 0,0 17-16,0-17 15,0 17 1,0 1 0,-18-36-16,18 35 15,-17-17 16,-1 0-15,1 17 0,-19-17-16,1-1 15,-36-52 1,1 53 0,35 17-16,17 1 15,-105-1 1,70 18-16,35 0 31</inkml:trace>
  <inkml:trace contextRef="#ctx0" brushRef="#br0" timeOffset="53696.453">8361 7338 0,'0'17'78,"17"19"-62,36 34-1,-53-52 1,36 0-16,34 52 15,-35-35 1,-17 1 0,35-19-16,-35 19 15,52-19 1,-52-17 0,35 53-1,88 18 1,-106-71-16,-17 17 15,35 1 1,0 17-16,0-17 16,-1-18-1,-16 35 1,17-17-16,-36-18 16,19 17-1,17-17 1,35 0-1,0 0 1,-35 0-16,-18 0 16,-17 0-1,-1 0-15,72 0 16,34 0 0,-35 0-1,36 0-15,-71 0 16,-36 0-1,19 0 1,-19 0-16,36 0 16,0-35-1,-18 35-15,1-53 16,-19 36 0,36-1-1,-53 0-15,18 1 16,-1-1-1,-17 0-15,18 1 32,0-1-17,-1 0 1,-17 1 0,36-1-16,-36-17 15,0 17 16,0 1 16,0-19 94,17 36-125,-17-53-16,0 36 265,0-1-249,0 1 15,0-1 0,-35 0-15,35 1-16</inkml:trace>
  <inkml:trace contextRef="#ctx0" brushRef="#br0" timeOffset="56193.2582">10583 7444 0,'-35'0'281,"17"0"-265,1 0-1,-1 17-15,0-17 16,-34 36 0,-1-19-1,35-17 17,18 35 124,53 1-141,-18-19 1,71 1 0,-88-18-16,35 35 15,-36-35 1,1 0 15,0 0-15,17 36-16,-18-36 15,1 0 48,17-18 109,-35 0-172,0 1 15,0-54 1,0 18-16,0-35 16,0 35 15,0 35 0,0 1-31,-17-1 16,-1 18 359,0 0-360,-17 18-15,-18-1 16,0 1 0,18 35 327,17-35-327,1-1 0,-1-17-16,0 18 15,1 0 1,-1-18-16</inkml:trace>
  <inkml:trace contextRef="#ctx0" brushRef="#br0" timeOffset="63416.9241">10266 9825 0,'17'0'172,"36"0"-156,-17 0-1,52 0-15,18 0 16,-18 0 0,0 0-1,-17 0-15,-36 0 16,35 0-16,-17 0 15,-17 0 1,-1 0 0</inkml:trace>
  <inkml:trace contextRef="#ctx0" brushRef="#br0" timeOffset="67568.2223">8449 2663 0,'0'53'109,"0"-35"-93,0 17 0,18 36-16,17-36 15,-35-17 1,35-18 187,71-53-203,-53-18 16,0 36-1,-35 17 1,17-35-16,18 1 15,0 34 1,-18-17-16,-35 17 31,0 0-15,18 1 0,-1-1 15</inkml:trace>
  <inkml:trace contextRef="#ctx0" brushRef="#br0" timeOffset="489768.1824">5944 8184 0,'-17'18'156,"17"17"-140,-71 36-16,36-18 16,17-18-1,-17 0-15,35-17 16,0 17-1,-35 36 1,35-1-16,-18-17 16,-35 53-1,35-35-15,1 52 16,-1 1 0,18-89-1,-17 71-15,17 105 16,-18-87-1,18 17-15,0-106 16,0 177 0,-18-18-1,18-53 1,0 18 0,0 17-1,0 1-15,0-54 16,0-70-1,18 229-15,17-105 16,-35-124 0,53 141-1,-35-106-15,-18-53 16,35 212 0,0-88-16,1-36 15,-1 36 1,18 0-1,-18-142-15,36 177 16,-19-123 0,37 176-16,-19-141 15,36 88 1,18-71 0,-54 71-16,-17-123 15,0-1 1,-18-70 156</inkml:trace>
  <inkml:trace contextRef="#ctx0" brushRef="#br0" timeOffset="496191.5724">6032 16810 0,'-17'0'172,"-18"0"-140,17 0-32,-17 35 31,17-35-31,0 35 31,18 1-15,-17-36-16,-1 17 31,-17 19-15,0 34-16,35-52 15,-36 17 1,19 36-16,-19-36 15,1 35 1,35-34 0,0-1-16,-18-17 15,18 17 1,0 18 0,-17 0 15,17-36-16,0 1 17,0 17-17,0 1 1,35 17 0,18-1-1,-18-16 1,-17-36-1,0 17 1,17-17-16,0 18 16,106 0-1,-35 52 1,-35-52-16,-18-1 16,-18 1-1,-18-18 32,36 18-47,-17-18 31,-19 0 16,1 0-47,17 0 31,-17 0-15,35 0-16,-36 0 16,1 0-1,0 0-15,-1 17 16,1-17 0,35 0-1,-36 0-15,1 36 16,53-36 15,-54 0-31,36 0 16,18 0-1,-54 0 1,1 0-16,17 0 47,18 0-32,-35-18 1,35 0-16,-36 1 31,19-1 1,-19 18-32,1-18 15,0-17 1,-1 18-1,1-1-15,0 0 16,-1 18 0,-17-17-1,18-1 1,-18-17 0,17-1-1,19-16 1,-1-19-1,0 53-15,1-52 16,-19-36 0,1 35-16,0 1 15,17 35 1,-35-1 0,0-17-1,0 0 1,0 36-1,0-36 1,0 18 0,0-1-16,0-17 15,0 18 1,-18 17-16,1 1 31,17-1-15,-18-17 15,-35 17-15,35 1-1,-17-1 1,17 18-16,-35-35 16,36 35-1,-36-18 1,-35-17-16,52 17 15,-16 18 1,-1-17-16,35 17 16,0 0-1,-17 0 1,0 0-16,-18 0 16,18 0-1,-18 0 1,17 0 15,19 0-31,-19 0 16,1 0-1,0 0-15,17 0 16,-17 0 0,0 17-1,-1 1-15,1-1 16,-53 19-1,53-19 17,-18 1-1,18 17-15,-71 1-1,88-1 1,0-18-1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4:44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4251 5662 0,'0'35'203,"0"18"-187,0-17-1,0-1 1,0 18-16,0 0 16,0 0-1,0 17-15,0-35 16,0 1 0,-18 17-1,18 0-15,0-1 16,0 19-1,0-18-15,0 35 16,0-35 0,0 53-1,0-53-15,0-18 16,0 18 0,0-18-1,0 1-15,0-1 16,0 18-16,0-18 31,0-17-31,0 35 16,0-18-1,0 18-15,0 17 16,-17-17 0,17-35-16,0 52 15,0-17 1,0-35-1,0 53-15,0-36 16,0 0 0,0 36-16,0-1 15,-36 36 1,36-35 0,-17-19-16,-18 37 15,35-1 1,-36-35-1,36 53-15,0-53 16,0 35 0,0-35-16,-17 52 15,17-16 1,0 34 0,-18 1-16,0-1 15,18-35 1,0-35-16,-17 35 15,17-17 1,0 0 0,-18-36-16,18 35 15,0 19 1,-53-19-16,53 36 16,0-53-1,0 35 1,0-17-16,0 34 15,0-16 1,-18-19 0,1-35-16,17 54 15,-18-1 1,18 18-16,0 0 16,0-36-1,0 36 1,0-36-16,0 54 15,0-89 1,0 36-16,0 17 16,0 0-1,0-35 1,0-18-16,0 36 16,0-18-1,0-36-15,0 54 16,0-18-16,0 35 31,0-70-31,0 17 16,0 36-1,0-54-15,0 36 16,0 18 0,0-36-1,0 18-15,0 17 16,0-34-1,0-1 1,0 18-16,0-35 16,0 17-1,0-18-15,0 1 16,18 35 0,-18-18-1,0 1 1,0 17-1,0-18-15,0-18 16,0 1 0,0 0-1,0 35-15,0-36 16,0 19 0,0-19-1,0 18 16,0-17 1,0 0-17,0 17 1,0-17 0,0 35-1,0-36 1,0 1-1</inkml:trace>
  <inkml:trace contextRef="#ctx0" brushRef="#br0" timeOffset="1023.5051">3616 12894 0,'18'18'109,"35"35"-109,35 17 16,-53-35-1,-17 18-15,-1-35 16,-17 0 15,18 17-31,0-35 31,-1 0 63,160-35-94,-142-18 16,0 17-1,0 19-15,1-19 16,17-16 0,-36 16-1,1 1 1,0 0 234,-1-18-234,-17 35-16</inkml:trace>
  <inkml:trace contextRef="#ctx0" brushRef="#br0" timeOffset="6436.2178">7549 3598 0,'0'18'140,"18"-18"-124,35 0-16,-35 0 16,17 0-1,0 0 1,18 0-1,0 0-15,0 0 16,-35 0 0,17 0-16,0 0 47,36 0-47,105 0 15,-105 0 1,158 0-16,-53 0 15,-87 0 1,-37 0 0,-34 0-16,53 0 15,-1 18 1,107 17-16,-54-17 16,36 17-1,-89-35 1,-17 17-16,-17-17 15,-1 0 1,-18 0-16,54 0 16,17 0-1,-35 0 1,-18 0-16,89 0 16,-36 18-1,36 0 1,87-18-16,-70 17 15,53 54 1,-105-53-16,-1-18 16,35 17-1,-52-17 1,88 0-16,-1 0 16,-122 0-1,105 0-15,-88 0 16,-18 0-1,-18 0 1,1 0-16,35 0 16,53 0-1,17 0 1,36 0-16,-106 0 16,106 0-1,-106 0-15,53 0 16,52 0-1,-122 0 1,16 0-16,19-17 16,-18 17-1,53-18-15,-36 0 16,54 1 0,52 17-1,-52-18-15,-1 18 16,-35-18-1,-17 1-15,-36 17 16,-17 0 0,35 0-1,53 0-15,17-18 16,-17-35 0,-18 53-16,-17-17 15,-1 17-15,-35 0 31,89-18-31,17 0 16,-35 1 0,-71 17-16,36-18 15,52 18 1,36-18 0,-18 18-16,71 0 15,-89 0 1,-88 0-1,18 0-15,106-17 16,17 17 0,-105 0-1,35-53-15,-18 53 16,-35 0 0,-18 0-16,18 0 62,106 0-46,-71 0-16,36 0 15,-107 0 1,19 0 0,34 0-16,1 0 0,-36 0 31,0 0-31,36 0 15,-18 0 1,17 0 0,-17 0-16,-18 0 15,18 0 1,18 0-16,-53 0 31,34 0-15,37 0-16,-4076 0 15,8168 0 1,-4111 0 0,-34 0-16,-1 0 31,35 0-15,36 0-1,18 0 1,-54 0-16,-35 0 31,1 0-31,17 0 16,0 0-1,17 0 32,-17 0-31,18 0-1,-54 0 48,1 0-47,17-18-1</inkml:trace>
  <inkml:trace contextRef="#ctx0" brushRef="#br0" timeOffset="7403.8238">18874 3440 0,'0'-18'125,"17"18"-125,19 0 16,87 18-1,-88-1 1,1 18-16,-19-35 15,18 0 1,-35 18 31,0 35-31,0-18-1,0 18-15,-35 18 16,18-71-1,-54 35 1,53 0-16,-35 1 16,18-1-1,18-35 1</inkml:trace>
  <inkml:trace contextRef="#ctx0" brushRef="#br0" timeOffset="14098.3295">5256 6015 0,'18'17'15,"-18"1"1,0 0 15,0-1-31,-18-17 16,-35 18-16,-35-18 15,18 0 1,-18 0 0,17 0-16,36 0 47,17 0-47,18-18 15,-35-17 1,17 17-1,0-34-15,18-1 16,0 17 0,-17 1-16,17 0 15,0-36 1,0 18 0,0 0-16,0 18 15,0 18 1,0-1-16,17-17 15,-17-1 1,36 19 0,-19 17-16,36-36 15,-35 36 1,17 0-16,1-17 16,-19 17-1,18 0 1,18 0-16,0 0 15,0 0 1,-35 0 15,35 0-15,17 70-16,-52-34 16,0-1-1,17 0 1,-17-35-16,-18 53 15,0 35 1,0-17 15,0-18 1,-18-36-17,-17 19 1,35-19-16,-18-17 15,0 0 1,1 0-16,17 18 31,0-53 94</inkml:trace>
  <inkml:trace contextRef="#ctx0" brushRef="#br0" timeOffset="15974.4851">7796 4851 0,'0'17'15,"0"1"1,-17 0 31,-1-18-32,-52 0 17,-1 0-17,36 0 1,-18 0 0,0 0-1,-53 0 1,71 0-16,-1-18 15,-16 0 1,34 18 0,0-17-16,-17-54 15,-71 36 1,89 17-16,-1 1 16,0-54 15,1 53-31,-1-17 15,18-18 1,0 36-16,0-1 16,0-35-1,0-18 1,0 19-16,0-90 16,0 72-1,53-18-15,-53 35 16,70-18-1,-34 1 1,-1-1-16,0 18 16,-35 36 15,18 17-15,17-18-1,53-35-15,-70 35 16,35 1-1,0-19 1,-35 36 31,17 0 15,35 18-62,1 35 16,-18-18 0,-18 1-1,-35-1-15,35 0 16,-17-17 0,17 17-16,-35-17 46,36 140-46,-36-105 32,0 0-17,0-18-15,0 36 16,0-36 0,0 36-16,0-18 15,0-18 1,0 36-1,-18-36-15,0 0 16,1-35 0,-1 53-1,18-35 1,-18-1 0,-17 19-16,17-19 15,1 19 1,-89 16-1,106-34-15,-18 0 16,1-18 0,-1 17-1,18 19 1,-18-36 0,1 17-16</inkml:trace>
  <inkml:trace contextRef="#ctx0" brushRef="#br0" timeOffset="27958.9853">9437 4057 0,'0'-18'0,"-35"-35"32,-1 36-1,19 17 0,-1 0-15,-17 0-16,17 0 15,0 0 1,1 0 0,-19 0-1,1 0 1,18 0-1,-1 0-15,0 0 16,1 0 0,-19 0-16,19 0 78,-19 17-78,1 19 15,18-19 1,-1 1-16,-17 35 16,17-36 15,18 1-31,-18-18 16,18 35 46,-17-17-46,-1 17 15,0 1 16,18-19-47,0 1 31,0 0-31,0 17 47,0-18-16,0 36-31,0-35 16,0 17-16,0-17 31,0 0-31,0-1 16,0 1-1,0-1-15,0 1 16,0 0 15,18-1-15,-18 1-1,18-18 1,-18 18-16,17-1 31,1-17 1,17 36-17,-17-36-15,0 0 16,-1-18 156</inkml:trace>
  <inkml:trace contextRef="#ctx0" brushRef="#br0" timeOffset="41111.1034">5856 5627 0,'35'0'125,"1"0"-109,17 0 0,-36 0-1,36 0 1,35-35-16,1 35 15,-72 0 1,36 0-16,0 0 16,-35-18-1,-1 18 79,-17-18 78</inkml:trace>
  <inkml:trace contextRef="#ctx0" brushRef="#br0" timeOffset="41817.1601">6191 5309 0,'18'-17'93,"-18"34"-77,18 36 0,-18 18-16,0-1 31,0-34-31,0 17 15,0 35 17,-36-35-32,19-36 15,-54 19 1</inkml:trace>
  <inkml:trace contextRef="#ctx0" brushRef="#br0" timeOffset="45574.8049">9084 6209 0,'35'0'282,"-17"0"-282,105 0 15,-87 0 1,34 0-16,1 0 15,-18 0 1,-36 0 0,36 0-16,-17 0 31,34 0-31,-17 0 16,-18 0-1,-17 0-15,35 0 16,-36 0-1,36 0 1,0 0-16,-17 0 16,-19 0-1,36 0 1,-35 0-16,52 0 16,-34 0-1,52 0 1,-53 0-16,89 0 15,-36 0 1,-71 0-16,36 0 16,-35 0-1,0 0 1,-1 0-16,36 0 16,88 0-1,-88 0-15,-18 0 16,54-18-1,-1 18 1,-18 0-16,36 0 16,18 0-1,-107 0 1,72 0-16,-19 0 0,54-17 31,-36 17-31,-71 0 16,19 0-1,105 0 1,-124 0-16,125 0 0,16-18 31,-140 18-31,158 0 16,-105 0 0,-1 0-1,-34 0-15,70 0 16,-89 0-1,124 0-15,-105 0 16,-1 0 0,0 0-1,-17 0-15,-1 0 16,72 0 0,-54 0-1,35 0-15,36 0 16,-53 0-1,0 0-15,0 0 16,18 0 0,-36 0-1,0 0-15,53 0 16,-52 0 0,-1 0-16,18 0 15,88 0 1,-88 0-1,0 0-15,0 0 16,17 0 0,54 0 15,-89 0-15,106 0-16,-53 0 15,0 0 16,-70 0-31,141 0 16,-53 0 0,-71 0-16,88 0 15,-34 0 1,-72 0 0,36-35-1,71 35 1,-71 0-16,141 0 15,-159 0 1,53 0 0,0 0-16,-35 0 15,53 0 1,141 0 0,-159 0-1,-70 0 1,35 0-16,-18-18 31,0 18-15,36 0-16,17 0 15,177 0 1,-142 0-16,-88 0 16,36 0-16,88 0 31,-142 0-31,71 0 15,-70 0 1,17 0-16,18 0 16,36 0-1,69 0 1,-52 0-16,-71 0 16,142 0-1,-124 0 1,-36 0-1,54 0 1,-18 0 0,17-18-1,19 18-15,-19 0 16,71 0 0,-106 0-1,54 0-15,-36 0 31,17 0-15,-52 0-16,17 0 16,53-17-1,-70 17-15,17 0 16,0-18 15,-17 18-15,17 0-1,71 0-15,-70 0 16,-19 0 0,1 0 15,123 0-15,-53 0-1,-70 0-15,35 0 16,-18 0 46,-17 0-46,-1 0 0,1 0-16,35 0 46,17 0-30,-52 0 15,0-18-15,17 18 0,-18-17-1,1 17 16,35 0 1,18 0-32,-54 0 15,1 0 17,0 0-32,52 0 15,-52 0-15,17 0 16,-17 0-1,-1-18 32,19 18-31,-19 0 15,1 0-15,35 0-1,0 0 1,17 0-16,-52 0 31</inkml:trace>
  <inkml:trace contextRef="#ctx0" brushRef="#br0" timeOffset="68818.1939">7232 5768 0,'18'0'219,"-18"18"-204,17-1 17,36 1-32,-35-1 62,35 19-46,-36-19 15,1-17 0,0 18-15,17 35-1,0-35 17,0-1-17,-35 1 1,36-18-16,-19 17 16,-17 1-1,53 0 1,-35-1-16,-18 1 15,35 0 1,-17-18 0,-1 17-1,36-17 17,-17 36-32,-1-19 31,-17-17-31,34 18 0,-16 17 31,34-17 0,-70-1-15,36-17-16,-1 18 16,18-18-1,0 0 1,-36 0-1,1 0 1,0 0 15,17 0-31,18 35 16,-18-17 0,36-18-1,17 0-15,-35 18 16,-36-18-16,19 0 31,-19 17-15,1-17-16,17 0 15,1 0 1,16 18 0,-16 0-1,-1-1-15,-17-17 31,17 35-31,18-17 16,-18 0 0,-17-18-1,-1 0-15,1 0 16,0 0 15,17 35 32,18-17-48,-18 35-15,-17-53 16,17 35 0,0-18-1,-35 1 1,18-18-1,0 18-15,-1 17 16,1-35 0,0 18-16,17 17 31,-18-17-31,1-18 16,0 17-1,-1 19 1,36-1-16,-17-35 31,-36 17-15,17 1-16,1-18 15,-1 18 1,1-18 0,0 35-16,52-17 15,-17 17 1,-18-17-1,1-1 1,-1-17 0,36 53-16,-36-53 15,-17 18 1,-1-18 0,18 0-1,-17 0 1,35 0-16,-18 0 15,-17 17 1,0-17 0,52 0 15,-17 18-15,-35-18 15,-1 0-16,1 18 1,17-1-16,0 1 16,1-18-1,17 35 1,-36-35-16,1 0 16,0 0-1,17 18-15,0-18 16,0 17-1,1 1 1,17 0-16,-36-18 16,36 35-1,-18 0 1,36-35-16,-71 18 16,35 0-1,-17-18-15,35 17 16,-36 1-1,19 0 1,-19 17 0,19-18-1,-19-17-15,1 0 16,0 36 0,-1-36-1,19 17-15,-19 1 16,18-18-1,18 35-15,-35-35 16,-18 18 0,18 0-1,17-18-15,-35 17 0,70 1 32,-70-1-32,18-17 15,0 36 1,17-19-1,-17 19-15,35-19 16,-18-17 0,0 18-1,0 0-15,1 34 16,-1-34 0,18 17-16,-35-35 31,-1 18-16,1 0 1,35 17 0,0-17-1,17 35 1,-35-36 0,1 1-16,-1 17 15,0-17 1,1 17 15,-19-35-15,36 0-16,-35 35 15,17-35 1,18 18-16,-18 17 16,18-17-1,-35-18 1,17 35-16,0-35 15,18 0 1,0 18 0,-35-1-16,35 1 15,0 17 1,-53-17-16,53-18 16,-18 0-1,0 18 1,-17-1-16,17 1 15,18-1 1,-35 1-16,-1 0 16,36-18-1,-53 17 1,53 1-16,0 0 31,18-1-31,-36 1 16,-18-18-1,19 18 17,34 35-17,-17-53 1,0 17-16,18 18 16,-36 1 15,-17-36-16,17 17 1,-17 1-16,-1 0 16,36-1-1,-18 19-15,18-19 16,0 1 0,-35 17-1,35 0-15,-36-17 16,19 0-1,-1-1-15,0 1 16,18 35 0,-35-36-1,17 1 1,18 17 15,-35-17-31,-1-18 16,19 35-1,-36-17-15,17-18 32,18 35-17,18-17-15,0 17 16,35 0 0,-52-35-16,-19 0 15,1 18 32,17-18-31,18 18-1,-18-18 1,1 17 0,-19 1-16,1 0 15,17-18 1,-17 0-1,0 0-15,-1 35 16,1-17 0,17-1-16,-17-17 15,52 18-15,-34-1 32,-19 1-32,19 0 15,-19-1 1,36 19-1,-18-19-15,1 1 16,-1 0 0,-17-18-16,-1 17 47,18-17-32,54 71 1,-36-54-16,17 1 15,-35 0 17,-17-1-32,0 1 15,17 0 1,-17-1-16,17 19 16,18-19-1,-18 1 1,0-1-16,-17 19 15,17-1 1,-17-35-16,-18 18 16,35-18-1,-17 17 1,70 19 0,-17 16-1,-36-34-15,-17 0 16,-1-1-1,36-17 1,0 18 15,-35-18-15,-1 18-16,19 17 16,-1-17-1,35 17-15,-52-35 16,53 17-1,-71 1 1,35 0-16,18 17 16,-36-35-1,36 18 1,-35-1-16,0 1 16,-1-18-16,36 35 46,-53 1-46,35-36 16,18 17 0,-35 1-1,0-18-15,-1 17 16,1 1 0,0 0-1,34-18 1,-52 35-1,18-17-15,17-1 16,-17 1 0,0 0-1,-1-1 1,19 18 0,-19 1-16,1-36 15,52 35 1,-52-17-1,17 35 1,-17-53 0,17 35-1,-17-18-15,17 1 16,-17-18 0,-1 18-16,89 17 15,-106-17 1,71 35-1,-18-36-15,0 1 16,17 52 0,-52-70-1,0 18 1,-1 17 0,18-17-1,-17-18-15,17 35 0,1-17 16,17 0-1,-1-1 1,19 18 0,-18-35-1,-18 0 1,89 71-16,-54-53 16,-17 35-1,-18-36 1,1 1-16,17 17 15,-18 0 1,-17-17 0,-1 0-16,1-18 15,17 17 1,-35 1 0,53 17-1,18 1 1,-36-19-16,0 18 15,18-17 1,71 88 0,-54-88-1,89 34 1,0 54-16,-89-106 16,-52 18-1,-1 0 1,1-1 15,0 18-15,17-17-1,-17 0 1,-1-1-16,1 1 16,35 17-1,0 18 1,-18-35-1,53 17 1,71 0-16,-124-17 16,0 35-1,-17-53 1,0 18-16,17 17 16,18-17-1,-18-18-15,1 17 16,69 71-16,-87-88 31,0 18-31,17 17 16,-17-17-1,-18 0 1,105-1 0,-105 1-1,18-1-15,17 1 16,18 0-1,35-1 1,18 36 0,-71-35-1,1-18-15,17 18 16,17-18 0,-52 0-16</inkml:trace>
  <inkml:trace contextRef="#ctx0" brushRef="#br0" timeOffset="95279.0021">5468 7179 0,'0'18'32,"0"17"-1,-18-17 0,-17-18-15,-35 0-16,52 0 15,-123 0 1,35 0 0,-53-124-1,71 54 1,-18-19-1,0 19-15,106 52 16,-35-35 0,17 0-16,18 0 31,0 0-15,0 1-16,0-37 31,0 72-31,18-19 15,17 1 1,1 35 0,69-88-16,-16 70 15,-54 18 1,71-35-16,-18 35 16,53-53-1,0 53 1,-17 0-16,52 0 15,-52 18 1,-72 17-16,-16 18 31,17 0-15,-18 17-16,0 1 16,-35-36-1,18 1-15,-18-1 16,0 53-1,0-17 1,0-54 0,-18 36-1,-52-18 1,52-35-16,-17 36 16,-1-19-1,-16 1-15,52 0 16,-18-1 31,-17-17 15</inkml:trace>
  <inkml:trace contextRef="#ctx0" brushRef="#br0" timeOffset="97315.8177">6191 6826 0,'-17'0'109,"70"18"-93,141-18-1,-89 35-15,-16-17 16,-54-1 0,18 1-16,-18 0 47,18-18-47,-35 0 15,-1 0 1,19 0 62,-1 0-78,0 0 16</inkml:trace>
  <inkml:trace contextRef="#ctx0" brushRef="#br0" timeOffset="99947.2503">9772 4004 0,'18'0'62,"17"35"-46,-18-17-16,-17 52 31,0-34-15,0 52-16,0-35 16,-17 0-1,-1-36 1,-52 89-1,17-53 1,-53 53-16,71-71 16,-1 18-1,19-35 1,-19-1 0,1 1-1,18-18-15,-19 0 16,19 0-1,-1 18 1</inkml:trace>
  <inkml:trace contextRef="#ctx0" brushRef="#br0" timeOffset="101555.1564">7743 6597 0,'-17'0'125,"17"-18"-125,35-17 16,-17 17-16,52-52 15,18-1 16,-70 54-15,70-19-16,-17 1 31,-18 0-15,-53 17-16,53 18 16,-36-35-1,54 0 1,-36 17-1,0 18 1,1-53 0,-36 35-1,35 18 1,0-35 15,-35 17-31,18 1 31,17 17-31,-35-18 32,35 18-17,36-53 1,-36 36 62</inkml:trace>
  <inkml:trace contextRef="#ctx0" brushRef="#br0" timeOffset="102489.9059">8678 5786 0,'0'17'141,"0"1"-141,18-18 16,35 17-1,-53 1 95,0 0-95,0-1-15,0 36 16,0 0 0,0-35-1,0-1-15,0 1 16</inkml:trace>
  <inkml:trace contextRef="#ctx0" brushRef="#br0" timeOffset="104075.9581">7691 6385 0,'0'18'157,"0"17"-157,0 0 15,0 1 1,0-19 0,-18 19-16,18-19 31,0 1-16,0 17-15,0-17 16,-18-1 0,89 19 187,-1-36-203,1 17 15,-53-17 1,-18 18 0</inkml:trace>
  <inkml:trace contextRef="#ctx0" brushRef="#br0" timeOffset="121435.1415">5450 9260 0,'18'-17'125,"-18"-1"-94,-35 0 0,0 1-31,17 17 47,-17 0-47,-36-35 16,53 35-1,-17-18 1,17 18-16,1 0 15,-1 0 1,-17 0-16,-53 0 16,35 0-1,18 0 1,-1 0-16,19 0 16,-19 0-1,-52 0-15,53 0 16,-53 0-1,52 0 1,19 0-16,-36 0 16,18 0-1,17 18 1,-17-1-16,-1 1 16,-17 17-1,18 18-15,18-35 16,17-1-1,-18-17 1,18 36-16,-53-1 16,35 0-1,1 0-15,-1 18 16,18 0 15,0-35-31,0 17 16,0 0-1,0 1 1,0-19 0,0 36-1,0-35-15,18 35 16,17-36 0,-17 19-1,35-19-15,17 19 16,1-36-1,17 35-15,-35-17 16,-18-18 0,18 17-16,-18-17 15,18 0 1,0 0 0,18 0-1,-36 0-15,0 0 16,18 0-1,0 0-15,-35 0 16,17-17 0,18-1-1,-18 18-15,18-35 32,-35 35-32,35-18 15,-36 18 1,1 0-1,17-35-15,0-18 32,-17 35-32,0 1 31,17-1-15,-35 0-16,53-17 15,-35-18 1,17 18-16,-35 17 47,0-17-32,35-36 1,-17 54 0,-18-36-1,0 35 1,0-35-1,0-17 1,0 52-16,0-35 16,0 35-1,0-34 1,0 34 0,0 0-1,0 1 63,-53 17 0,0 0-62,0-18-16,0 18 16,18-18-1,17 18 1,1 0 0,-72 0-1,19 0-15,17 0 16,35 0-1</inkml:trace>
  <inkml:trace contextRef="#ctx0" brushRef="#br0" timeOffset="129073.1513">4586 9878 0,'-18'0'78,"36"0"-62,70 0-1,18 0 1,53 0 0,-36 0-16,18 0 15,1 0 1,-19 0-16,106 0 0,-70 0 31,17 0-15,36 17-16,-124-17 15,18 18 1,35-18-16,-88 0 16,53 18-1,35-18 1,-88 0-16,53 0 16,-36 0-1,19 17-15,-19-17 16,18 0-1,36 0 1,-71 0-16,0 0 16,17 0-1,89 0-15,-71 0 16,0 0 0,1 0-1,-36 0-15,-1 0 16,-16 0-1,17 0 1,52 0-16,19 0 16,-54 0-1,1 18-15,105-18 16,-87 0 0,52 0-16,-35 0 15,-71 0 1,18 0-1,88 0-15,-106 0 16,36 0 0,17 0-1,53 0-15,-35 0 16,-71 0 0,53 0-16,-70 18 15,0-18 1,35 0-1,-1 0-15,54 0 16,-35 0 0,-1 0-16,19 0 15,-54 0 1,35 0 0,-17 0-16,-35 0 15,35 0 1,-35 0-16,17 0 15,71 17 1,-36-17 0,1 0-16,17 0 15,-18 0 1,-34 0 0,34 0-16,-34 0 15,-1 0 1,35 0-16,-17 0 15,53 0 1,-35 0 0,17 0-16,-35 0 15,0 0 1,0 0-16,0 0 16,70 0-1,-70 0 1,35 0-16,-17 0 15,-18 0 1,0 0 0,17 0-16,54 0 15,-19 0 1,-16 0-16,52 0 16,-88 0-1,17 0 1,-35 0-16,89 18 15,-89-18 1,53 0-16,71 0 16,-71 0-1,36 0 1,52 0-16,-158 0 16,52 0-1,1 0-15,0 0 16,-36 0-1,35 0 1,-17 0-16,53 0 16,-53 0-1,35 0 1,-52 0-16,87 0 16,-70 0-1,-18 0-15,53 0 16,36 0-1,-1 0 1,-17 0-16,53 0 16,-36 0-1,54 0-15,-71 0 16,-18 0 0,35 0-1,-52 0-15,70 0 16,-35 0-1,17 0 1,36 0-16,17 0 16,54 0-1,-89 0-15,18 0 16,17 0 0,0 0-1,1 0-15,-36 0 16,18 0-1,-36 0-15,-70 0 16,88 0 0,-88 0-1,18-18 1,-54 18 0,1 0-16,17 0 15,89 0 1,-1 0-1,-70 0-15,70 0 16,-105-17 0,17 17-1,1 0-15,-19 0 16,19 0 0,16 0-16,1 0 15,0 0 1,-17 0-1,17 0-15,88 0 16,-106 0 0,35 0-16,19 0 15,-19 0 1,-35 0 0,18 0-16,0 0 15,18 0 1,35 0-16,17 0 15,-88 0 1,18 0 0,0 0-16,-17 0 31,-1-36-15,-18 36 15,36-17-31,53-1 15,-88 18 1,0-18 31,-1 18-47,18 0 16,18-17-1,-35 17 1,88 0 15,194 0-31,-71 0 16,-88 0-1,-123 0 1</inkml:trace>
  <inkml:trace contextRef="#ctx0" brushRef="#br0" timeOffset="157019.179">15646 9349 0,'0'-36'15,"-18"36"17,-17-17 14,-18-1-30,35 0 0,1 18-1,-1 0 1,0 0 31,-105-35-47,17 17 15,53 18 17,-35 0-32,35 0 15,-71 0 1,72 0 0,-19 0-1,53 0 1,-17 0-16,-18 0 15,-17 18-15,52-18 16,-53 35 0,54-17-1,-36 35 1,35-35-16,-35 35 16,18-1-1,17-34-15,1 0 47,17-1-31,0 54-1,0-53 1,0-1 0,0 18-1,0-17 1,0 17 15,0-17-15,17 0 15,1-1-31,0 1 16,17-18-1,-17 0-15,-1 0 16,36 18-1,0 17-15,35-35 16,-88 17 0,36-17-1,-1 18-15,-18-18 47,54 0-47,-36 0 16,1 0-1,-1 0 1,18 0 0,-18 0-1,18 0 1,-18 0 0,1 0 30,-19 0-46,1 0 16,-1 0 0,19 0-1,-19 0 1,1-18 15,35 18-15,0-35-1,-18 0 17,-35 17-17,35-17 1,-35 0 0,0 17-16,18-17 31,-18 17-16,18-17 1,-18 17 0,0 1 15,17-19-15,-17 19-16,0-1 15,0 0 1,0 1-16</inkml:trace>
  <inkml:trace contextRef="#ctx0" brushRef="#br0" timeOffset="171937.0203">15893 17392 0,'53'0'125,"-1"0"-125,195 0 16,53 0 0,-70 0-16,-1 0 15,-17 0 1,-160 0-1,142 0-15,-105 0 16,-36 0 0,123 0-16,-88 0 15,36 0 1,-107 0 0,19 0-16,17 0 15,70 0 1,-105 0-16,52 0 15,1 0 1,-36 0 0,106 0-16,-88 0 31,-35 0-15,35 0-16,88 0 15,-124 0 1,177 0-16,-17 0 15,-160 0 1,142 0 0,-88 0-16,-36 0 15,-17 0 1,-1 0-16,19 0 16,16 0 15,-16 0-31</inkml:trace>
  <inkml:trace contextRef="#ctx0" brushRef="#br0" timeOffset="200526.1849">14887 18256 0,'35'0'172,"89"0"-172,-36 0 16,89 0 0,-54 18-16,0 0 15,54-18 1,-54 0-1,1 0-15,-18 0 16,-36 0 0,-35 0-1,1 0-15,-19 0 16,1 0 0,53 0 30,-1 0-30,-17 0 0,35 0-1,18 0-15,-53 0 16,-18 0 0,-17 0-16,35 0 15,17 0 1,-17 0-16,18-18 15,17 18 1,-17 0 0,17 0-16,-35 0 15,-18-18 1,18 18 15,17-17-15,-17 17-1,36 0-15,-36-18 16,52 18 0,-52 0-16,0 0 15,0 0 1,18-18-16,-18 18 16,17 0-1,-17 0 1,0-17-16,35 17 15,18-18 1,-53 18 0,17 0-16,1 0 15,-36 0 1,1 0-16,-1 0 16,-18 0-1,19 0 1,52 0-16,-17 0 15,-36 0 1,18 0 0,17 0-16,-17 0 15,18 0 1,-36 0-16,0 0 16,-17 0-1,17 0 1,1 0-16,52 0 15,0 0 1,18 0-16,-18 0 16,-35 0-1,-18 0 1,0 0 31,1 0-32,17 0-15,-18 0 16,-18 0 0,19 0-1,-19 0-15,36 0 16,0 0 0,18 0 718,158 0-718,-35 0-1,106 0 1,-177 0-16,-87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8:27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19667 4604 0,'0'0'0,"0"-18"16,0 0-1,0 1 1,0-1 0,0-17-1,0 17 17,-35 1-17,0 17-15,-53 0 16,-36 0-1,1 0 1,-54 0-16,54 0 16,17 0-1,-18 0 1,54 35-16,-36 18 16,0-36-1,18 36-15,0 36 16,53-54-1,-54 35 1,37 1-16,16-36 16,1 89-1,0-89-15,17 18 16,-17 17 0,-1 36-1,19-53-15,-71 35 16,70 18-1,18-70-15,0 34 16,0-17 0,0-18-1,0 36-15,0-1 16,0-17 0,35 35-16,36 1 15,-36-36 1,36 17-1,35 71-15,-54-123 16,90 88 0,-90-89-1,90 1-15,52 0 16,0 35 0,-53-36-16,106-17 15,-53 0 1,53 0-16,17 0 15,-34 0 1,-1 0 0,-141 0-16,36 0 15,-19-17 1,-34-19 0,105-17-16,-17 18 15,-53-18 1,17 0-16,-17 0 15,-71 36 1,18-19 0,-35 19-16,70-18 15,-53-18 1,1 0 0,-1 35-16,18-88 15,18 0 1,-36 71-16,-18-18 15,1 0 1,-18 0 0,18-17-16,-18 35 15,0-18 1,0-18 0,0 18-16,0-17 15,0 17 1,0 17-16,-88-34 15,70 52 1,0-17-16,-70-71 16,35 53-1,-35 18 1,35-18-16,-53 35 16,36-35-1,-72 36 1,37-36-16,34 18 15,36 35 1,0-18-16,17 18 16,-17 0-1,-36 0 313,18-18-312,-106-35 0,36 53-1,-53-35-15,-1 35 16,-35 0 0,89 0-1,52 0-15,19 0 16,-19 0-1,36 0-15,-1 0 16,1 0 0,0 0-1,17 0 63,-17 0-78,0 0 16,-53 0 0,35 0-16,0 18 15,17-18 1,-17 17 0,1-17-16,16 0 15,19 0 1,-19 0-1</inkml:trace>
  <inkml:trace contextRef="#ctx0" brushRef="#br0" timeOffset="5106.81">19456 3404 0,'0'18'156,"0"35"-156,0 53 31,0-89-31,17 36 16,1 18-1,-18-1-15,0 19 16,35-72 0,-35 1-1,0-1-15,18 19 16,-18-1 31,0-17-16,18 17 0,-1 18 219,1 17-234,-18-34-16,17 52 16,-17-53-1,36 18 1,-19-18-16,-17-17 15,0-36 189,-70-52-189,17 52 1,0-17-16,18 0 15,-1 17 1,-16-35-16,34 18 31,53-1 141,53 36-172,-35-17 16,-35-1-1,17 18-15,0-17 16,-17 17 125,0 0-126,-1 0 17,19 0-32,17 0 15,-18 0 1,-18 0 109,1 0 78,-36 35-172,1 18-15,17-18-16,-18 0 15,1 1 1,-1-19 0,18 1 140,-18 52-156,1-70 0,17 18 31,-36 35-31,19 0 16,-1 35-1,0-53 1,18-17-16,0 0 16</inkml:trace>
  <inkml:trace contextRef="#ctx0" brushRef="#br0" timeOffset="8447.8651">8731 9737 0,'53'0'172,"141"0"-157,106 0 1,18 0-16,-1 0 15,-17 0 1,-36 0 0,-17 0-16,0 0 15,36 0 1,-19 0 0,318 0-16,-352 0 31,17 0-16,17 0-15,-88 0 0,1 0 32,-1 0-32,18 0 15,-35-18 1,53 0 0,-71 18-16,-18-17 15,36 17 1,-53 0-16,17-18 15,-70 18 1,88 0 0,53 0-16,-17 0 15,17 0 1,0 0-16,18 0 16,-71-18-1,17-34 1,-34 52-16,-1 0 15,18-18 1,-17 18-16,70-53 16,-106 53-1,18 0-15,-53 0 16,35 0 0,88-18-1,18 1-15,-141 17 16,106 0-1,-35 0 1,17 0-16,53 0 16,-18 0-1,1 0 1,-1 0-16,18 0 16,-18 0-1,1 0-15,-1 0 16,-123 0-1,18 0 1</inkml:trace>
  <inkml:trace contextRef="#ctx0" brushRef="#br0" timeOffset="9416.0013">17180 11042 0,'-53'0'78,"36"88"-78,-124 106 16,0 18-1,-1-71 1,54-18-16,53-70 16,0 0-1,17-17-15,0-19 16,1-17 124</inkml:trace>
  <inkml:trace contextRef="#ctx0" brushRef="#br0" timeOffset="9978.5707">16298 11183 0,'18'0'94,"123"124"-79,53-1-15,0 53 16,35 71 0,-123-158-16,141 122 15,-17-87 1,-178-89-16,-16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01:08:47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3140 5962 0,'0'35'15,"0"18"17,0-35-32,0-1 15,0 1 1,-53 35-16,-35 35 16,-71-70-1,18 35 1,-106-53-16,17 17 15,19-17 1,105 0 0,0 0-16,71 0 15,0 0 1,-1-17-16,-17-36 16,1 0 15,-1 18-31,17-36 15,36 36 17,-35-36-32,35-35 15,0 18 1,0 18-16,0 52 16,0-70-1,35 17 1,18 18-16,0 0 15,35-52 1,18 34-16,18-17 16,-54 35-1,-52 35 1,35 18-16,-18 0 16,88 0-1,-17 0-15,53-35 16,-106 35-1,70 0 1,36 0-16,-71 0 16,36 0-1,-36 35-15,0 18 16,36-18 0,-71-17-1,-18 0-15,18 17 16,0 36-1,-36-36 1,36 18-16,-17 17 16,-1 1-1,-17 17 1,-18 0-16,0 18 16,-18 18-1,-17-89-15,17 0 16,-17 36-1,-18-18-15,-53-18 16,106-17 0,-18-1-1,1 1-15,17-1 94,123-17 47,-35 0-141</inkml:trace>
  <inkml:trace contextRef="#ctx0" brushRef="#br0" timeOffset="1472.948">4163 6191 0,'0'18'141,"17"-18"-79,19 0-62,-1 0 16,18 0 0,0 0-1,-36 0-15,19 0 16,17 0 0,17 0-1,18 0 1,-52 0-1,-1 0-15,18 0 16,-36 0 0,36 0-1,18 0-15,-18 0 16,35 0 0,-35 0-1,88 0-15,-53 0 16,36 18-1,-36-18-15,-17 0 16,17 0 0,0 0-16,35 0 15,-34 0 1,34 0 0,1 35-16,-54-35 15,-52 0 1,35 0-1,35 0-15,35 0 16,-35 0 0,1 0-16,-36 0 15</inkml:trace>
  <inkml:trace contextRef="#ctx0" brushRef="#br0" timeOffset="8887.1406">6209 4304 0,'0'18'141,"0"17"-126,18-18-15,17 89 16,-18-53-1,19-18 1,-19 89-16,-17-18 16,18-53-1,-18 70 1,18-88-16,-18 1 16,17 52-1,-17-35-15,18 17 16,17-34-1,-35-1 1,0-17-16,18-18 281,-18-18-249,-18 0-32,1-35 15,-19 18 1,19-18-1,-36 0-15,35 18 32,18 17-32,0 1 218,18-1-202,35 18 0,-18 0-1,-17 0 1,-1 0-16,1 0 16,-1 0-1,1 0 1,0 0-16,17 0 15,0 0 1,-17 18 234,-53 17-234,17 53-1,-17-53 1,-18 54-16,0-1 16,35-71-1,-17 19-15,0-1 16,17-17 15</inkml:trace>
  <inkml:trace contextRef="#ctx0" brushRef="#br0" timeOffset="12262.001">15434 6368 0,'106'0'281,"17"0"-265,1 0-1,-54 0-15,-34 0 16,17 0 0,17 0-1,36 0-15,-18 0 16,-17 0-1,-18 0-15,-18 0 16,35 0 0,-17 0-1,-17 0-15,17 0 16,17 0 0,18 0-1,-17 0-15,35 0 16,-53 0-1,52 0-15,19-36 16,35 19 0,-106 17-1,-36 0-15,1 0 16,17 0 0,89-18-1,-71 18-15,70 0 16,-52-18-1,-36 18-15,18 0 16,17-17 0,1 17-1,17 0-15,18 0 16,17 0 0,54 0-16,-54 0 15,1 0 1,-71 0-16,35 0 15,-18 0 1,19 0 0,-19 0-16,18 0 15,1 0 1,122 0 0,-105 0-16,53-35 15,-36 17 1,-70 18-1,-18 0 1,18 0 0,0 0-1,0 0 1,0 0-16,0 0 16,18 0-1,-36 0 1,0 0-16,0 0 15,18 0 1,-35 0 0,35 0-1,-18 0 1,18 0-16,0 0 16,-35 0-1,-1-35-15,36 35 47,-35 0-31,35 0-16,-18 0 15,0 0 1,-17 0-16,0 0 16</inkml:trace>
  <inkml:trace contextRef="#ctx0" brushRef="#br0" timeOffset="14331.5244">17833 4410 0,'53'35'141,"17"18"-141,72 70 16,-54-70-1,88 88 1,-70-52-16,0 16 16,70 125-1,-70-124-15,-35-71 16,-36 18-1</inkml:trace>
  <inkml:trace contextRef="#ctx0" brushRef="#br0" timeOffset="15344.106">19032 5151 0,'0'52'125,"0"1"-109,0-17-16,18-1 15,-18 0 1,35-17 0,-35 35-16,0-18 15,0-17 79,0-1-78,-35 1 15,-36-18-31,36 18 15,-18 17 1,18-35-16</inkml:trace>
  <inkml:trace contextRef="#ctx0" brushRef="#br0" timeOffset="17909.7939">19121 5486 0,'0'0'0,"-18"0"31,0-18-15,18 0-1,-17 1 1,-36 17-16,17-18 15,-34 18 1,-1-18 0,-70-34-16,35 34 15,36 18 1,-18 0 0,35 0-16,-71 0 0,18 0 31,54 0-31,-72 18 15,36-18 1,0 17 0,52 18-16,1-17 15,-18 53 1,36-36-16,-36 36 16,17 52-1,36 0 1,-70-17-16,70-18 15,0-35 1,0 0 0,0 0-16,0 0 15,0 0 1,17 0-16,36 53 16,18-36-1,-36-52 1,53 70-16,1-35 15,-19-35 1,36-1-16,35 1 16,-17 0-1,-1-18 1,36 0-16,-53 0 16,105 0-1,-34-18-15,-36-35 16,-88 35-1,-18-34 1,-17 52-16,-1-18 16,1-35-1,0 18-15,-18-1 16,35-34 0,-35-18-1,0 17-15,17 1 16,1 17-1,-18 17 1,0-69-16,0 52 16,0-106-1,0 35-15,0 54 16,0 17 0,0 18-1,-70-71-15,17 106 16,-36-53-1,36 53-15,-17 0 16,35 0 0,-18 0-1,17 0 1,1 0-16,18 0 0,-1 0 31</inkml:trace>
  <inkml:trace contextRef="#ctx0" brushRef="#br0" timeOffset="28878.8851">4304 9507 0,'-35'18'125,"70"105"-109,71-87-16,-53-19 31,158 72-31,-70-72 15,-70 1 1,-53-1 0,70-17-16,-53 0 15,106 18 1,-123-18-16,176 0 16,-124 0-1,54 0 1,-71 0 15,-18 0-31,18 0 16,0 0-1,70 0 1,-52 0-16,-36 0 16,71 0-1,-18 0-15,-52 0 16,-1 0-1,35 0 1,36 0-16,-88 0 16,88 0-1,-89 0 1,36 0-16,-18 0 31,54 0 16,52-35-31,-106 17-1,18 18-15,18 0 16,-36 0 0,18 0-1,-36 0 1,36 0-1,35 0 17,-70 0-17,17 0-15,-17 0 16,17 0 0,1 0-16,52 0 15,18 0 1,-71 0-1,35 0-15,54 0 16,-89 0 0,36 0-1,17-35 63,-70 35-62,35-18 0</inkml:trace>
  <inkml:trace contextRef="#ctx0" brushRef="#br0" timeOffset="31905.3358">14182 9578 0,'-18'0'219,"0"0"-219,-70 0 16,71 0-1,-54 0-15,-123 35 16,141-35 15,-35 18-31,0-1 16,-159 1 0,123-18-1,-17 0-15,18 0 16,34 0-1,19 0-15,-106 0 16,123 0 0,-124 0-1,36 0-15,-71 0 16,36 0 0,0 0-16,-1 0 15,19 0 1,140 0-1,-35-18-15,-106-34 16,18-19 0,71 53-16,-36-70 15,35 53 1,71 17 0,-53 1-16,36-19 15,-1 1 1,-17 0-1,-18-1-15,0-16 16,35 16 0,-17-34-1,17 17 1,1-18 0,17 1-1,0 34 1,0-16-16,0-54 15,17 70 1,71-69 0,-70 87-16,35-35 15,53-35 1,-53 53-16,282-159 16,-123 70-16,-36 53 31,18 1-31,-71 35 15,19 35 1,-1-53 0,-106 53-16,124 0 15,35-18 1,0 0-16,-18 18 16,1 0-1,34 0 1,-70 0-16,-88 0 15,159 0 1,-36 0-16,54 0 16,-177 0-1,193 0 1,-69 0-16,87 0 16,-105 0-1,-124 0 1,89 0-16,-71 18 15,-18 0 1,36 17-16,-18-35 16,141 88-1,-194-70 1,123 52-16,-88-34 31,-17-36-31,0 35 16,-1 0-1,-17-17 1,53 52-16,-35-17 31,0-17-31,-1-1 16,-17-17 15,0 34-31,0 19 16,35-53-1,-35 52-15,0-52 16,0 17 0,0 0-1,0 36 1,0-36 0,0 1-1,0-1 1,-35 0-1,18 0-15,-36 36 16,17-36 0,-34 36-1,34 17-15,1-70 16,-124 70 0,36-18-16,0-52 15,87 0 1,-52 17-1,53-35-15,-106 35 16,35 0 0,-123 1-16,52-1 15,-35-35 1,177 18 0,-53-1-16,35-17 15,18 0 1,-36 0-16,18 0 15,36 0 17,-1 18 93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33:3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35">
    <iact:property name="dataType"/>
    <iact:actionData xml:id="d0">
      <inkml:trace xmlns:inkml="http://www.w3.org/2003/InkML" xml:id="stk0" contextRef="#ctx0" brushRef="#br0">8202 4921 0,'18'0'300,"-1"0"-253,54 0-25,-53 0-6,-1 0-1,18 0-14,1 0 14,17 0 1,-36 0-15,54 0 13,-18 0 8,0 0-21,0 0 14,0 0 1,17 18-15,-52-18 13,-1 0 2,1 0 0,0 0-15,17 0 20,-17 0-20,34 0 14,-34 0 0,53 0-14,-18 0 14,-36 0 1,36 0-1,-18 0-14,-17 0 20,35 0-20,-35 0 14,17 0 0,18 0-14,-18 0 14,18 18 1,70-18-1,-87 0-14,-1 0 20,-17 0-20,17 0 45,-17 0-30,17 0 0,35 0-15,-34 0 20,17 0-20,0 0 14,-36 0 16,1 0 0,-1 0-9,19 0-6,17 0 31,-18 0-46,35 0 13,-34 0-13</inkml:trace>
    </iact:actionData>
  </iact:action>
  <iact:action type="add" startTime="13871">
    <iact:property name="dataType"/>
    <iact:actionData xml:id="d1">
      <inkml:trace xmlns:inkml="http://www.w3.org/2003/InkML" xml:id="stk1" contextRef="#ctx0" brushRef="#br0">8202 5133 0,'18'18'153,"35"-18"-138,17 0-14,-17 0 14,18 0 1,17 0-15,18 17 13,-53-17 2,17 18-10,18-18 10,-35 0-15,0 35 14,-18-35 0,18 0 1,18 0-15,-18 0 14,-36 0 0,54 0-9,-18 0 10,0 0-15,-18 0 14,0 0 0,-17 0 1,53 0-15,-1 0 13,18 0 2,-70 0-9,0 0 8,-1 0 1,19 0 31,-19 0-32,1 0-8,-1 0 93,1 0-84</inkml:trace>
    </iact:actionData>
  </iact:action>
  <iact:action type="add" startTime="17742">
    <iact:property name="dataType"/>
    <iact:actionData xml:id="d2">
      <inkml:trace xmlns:inkml="http://www.w3.org/2003/InkML" xml:id="stk2" contextRef="#ctx0" brushRef="#br0">406 6315 0,'-18'17'116,"18"1"-32,0 0-68,18-1 0,-18 1-1,35 17-14,0-17 20,-17-1-20,0 1 14,-18 17 1,17-17-15,1 17 29,-1 18-15,19-18-14,-19 1 21,1 34-21,0-17 13,-18-35-13,17 0 14,-17-1 0,18 1 1,0 17 0,34 18-15,-52-35 20,18 52-20,0-52 13,-18 17 2,17-17-1,1 17-14,0 0 30,-1-17-30,-17 17 20,18 18-6,17-18-14,-35-17 14,18 17 1,-1 36-15,36-36 13</inkml:trace>
    </iact:actionData>
  </iact:action>
  <iact:action type="add" startTime="19036">
    <iact:property name="dataType"/>
    <iact:actionData xml:id="d3">
      <inkml:trace xmlns:inkml="http://www.w3.org/2003/InkML" xml:id="stk3" contextRef="#ctx0" brushRef="#br0">1094 7320 0,'0'35'200,"0"18"-184,0-17-1,0-19-14,0 19 0,0-19 367,-36-17-336,19 0-31,-54 0 13,53 0 2,-52-17 106,-1-1-121,-17-17 14,53 17 1,0 0-1,17 18 17,0-17-17</inkml:trace>
    </iact:actionData>
  </iact:action>
  <iact:action type="add" startTime="21466">
    <iact:property name="dataType"/>
    <iact:actionData xml:id="d4">
      <inkml:trace xmlns:inkml="http://www.w3.org/2003/InkML" xml:id="stk4" contextRef="#ctx0" brushRef="#br0">6985 7056 0,'18'0'316,"52"0"-300,1 17-15,-1 1 14,-17-18-14,-18 17 20,-17-17-20,0 0 13,35 0 17,0 18-30,0-18 14,17 18 1,1 17-15,-18-35 20,-36 0-20,18 0 76,36 0-61,-36 0-10,53 0 10,-35 0-15,0 0 14,-35 0 0,35 0 39,-18 0-39,18 0-14,0 0 14,0 0 1,-35 0-15,17 0 13,0 0 18,-17 0-26,17 0 9,18 0-14,0 0 14,0 0 1,17 0-1,-17 0-14,-17 0 14,16 0 1,-34 0-10,0 0 9,17 0 1,0 0-15,1 0 14,69 0 0,-52 0-14,35 0 14,-35 0 1,0 0-10,36 0-5,-37 0 29,-34 0-29</inkml:trace>
    </iact:actionData>
  </iact:action>
  <iact:action type="add" startTime="33841">
    <iact:property name="dataType"/>
    <iact:actionData xml:id="d5">
      <inkml:trace xmlns:inkml="http://www.w3.org/2003/InkML" xml:id="stk5" contextRef="#ctx0" brushRef="#br0">4004 7461 0,'-18'0'216,"54"18"-210,-1 0 25,-17-1-30,-1 1 45,19-1 8,-36 1-53,17 35 29,1-35-14,-18-1 5,0 36-20,17-18 30,-17-17-30,18 35 13,-18-35 18,0 17-31,0-17 51,0-1-37,0 1 1,0-1 0,0 1 6,0 0 379,-18-18-285,18-18 85,-35 0-185,18 18 0,17-17-1,-18-1 0,0 1 138,1-19-137,17 19 15,0-1 192,17 18-145,1 0-62,0 0 37,-1 0-52,1 0 14,17 0 1,0 0 6,-17 0-7,17 0 1,-17 0 15,0 0-30,17 0 30,-18 0-9,-52 0 279,0 18-286,17 17 1,18-17-1,-17-18 124,-1 17-138,18 1 13,-18-18 2,1 17-15</inkml:trace>
    </iact:actionData>
  </iact:action>
  <iact:action type="add" startTime="75252">
    <iact:property name="dataType"/>
    <iact:actionData xml:id="d6">
      <inkml:trace xmlns:inkml="http://www.w3.org/2003/InkML" xml:id="stk6" contextRef="#ctx0" brushRef="#br0">4516 10760 0,'-18'0'200,"0"0"-178,1 0-21,-19 0 29,1 53 133,17-53-157,1 0-5,-36 35 14,35-17 1,1-1-1,-1 1 16,0-1-8,1 1-8,17 0 1,-18-1 0,0 1-15,18 0 45,0-1-40,-17 1 9,17 17 32,-18-35-31,18 18-1,0-1-8,0 1 9,-17 35-15,17-35 29,0-1 17,0 1-41,0 0 41,0 35-31,0-36-1,0 1 1,0-1 6,17 36-6,36-35 15,-35 0-15,-1-18-1,19 17-8,-1 19 9,0-36 0,-17 0-15,17 17 13,0 18 2,1-35 21,-19 0-21,1 0 15,35 0 0,-18 0-30,-17-17 20,-1-1-5,1 1-1,0-1 1,-1 0 0,-17 1-1,18-1-14,-18 0 20,0 1-20,18-19 14,-1 19 1,-17-18-1,18-1-14,-18 1 29,0 17-8,0 1-21,0-1 14,0 0 16,0 1-30,0-1 14,0 0 0,0-17-14,0 0 20,0 0-5,0 17 15,0-35 16,-35 18-25,17 17 10,0 18-31,18-17 29,-35-1 50,17 18-64,-17 0 0,0-35-6</inkml:trace>
    </iact:actionData>
  </iact:action>
  <iact:action type="add" startTime="82600">
    <iact:property name="dataType"/>
    <iact:actionData xml:id="d7">
      <inkml:trace xmlns:inkml="http://www.w3.org/2003/InkML" xml:id="stk7" contextRef="#ctx0" brushRef="#br0">2152 9172 0,'0'-17'15,"0"-1"-14,0 0 29,0 1-29,0-19 30,0 19-16,0-1 7,0 0-21,0 1 45,0-1-45,0-35 0,0 36 28,0-1-22,0 0 9,0 1-1,0-19 17,0 19-31,-18-1 13,1 1 2,-1 17 22,0-18-23,-17 0 1,0 18-15,0-53 13,-18 36 2,35 17-9,0 0 9,1 0-15,-19-18 45,19 18-31,-18 0 1,17 0-10,0 0 10,-35 0-1,0 0-14,18 0 30,18 0-30,-19 0 29,19 0-8,-19 0-6,-17 18-15,0 17 13,36-17 2,-36 17-15,18 0 13,-36 18 2,18-18-9,18 1 8,17-1 1,-17 35 0,35-17-1,0-17 1,0 34-15,-18-35 20,1 54-20,17-54 14,0-17 0,0-1-14,0 1 14,0 17 0,0-17 1,0-1-15,0 1 20,0 70-5,0-70-1,0 0-14,35 17 14,-17 18 16,17-18-30,-17 0 20,-1-35-20,1 18 14,-1 0 16,36-1-15,-17-17 68,-19 0-68,1 0 0,0 0 21,-1 0-36,1 0 14,-1 0 1,1 0-15,17 0 29,-17 0 8,17 0-37,-17 0 60,17 0-23,-17 0 9,17-17 7,-17 17-53,-1-18 29,1 18-15,0 0 27,-18-18-27,35 18 16,-35-17 19,18-1-18,17 0-1,-17 1 22,-18-1-37,17 18 31,-17-18-25,35 1-6,-17-36 46,-18 35-40,18-17 25,-1 17-15,1 18-10,-18-17-6,18-36 30,-18 35 456</inkml:trace>
    </iact:actionData>
  </iact:action>
  <iact:action type="add" startTime="101263">
    <iact:property name="dataType"/>
    <iact:actionData xml:id="d8">
      <inkml:trace xmlns:inkml="http://www.w3.org/2003/InkML" xml:id="stk8" contextRef="#ctx0" brushRef="#br0">12718 6932 0,'0'88'131,"0"-35"-100,0-18-15,0 36 6,0-53 9,0-1-30,0 1 14,-18 0 1,18 34 5,0-34-5,-18 17 0,18 18 15,0-17 0,-17-1-25,17 18 141,-18-36-146,18 19 30,0-19-16,-18 1 139,18 53-123,0-19-30,-52 54 20,34-70 10,-35-54 271,18-17-287,17 17-14,0-17 14,1 17 0,-1 0 7,0-17-6,1 18 0,17-1-1,-35 0-14,17 1 14,36 17 217,34 0-210,-34 0-21,53 0 14,-18 17 0,17 1 1,-35 17-15,1-35 29,-1 18-24,0-18 88,36 17-72,-54-17-21,54 18 14,-53 0 0,-1-1 302,-52 1-301,17 0 6,-70-1-21,71 1 14,-36 17 0,0 0 1,0-17-15,18 0 29</inkml:trace>
    </iact:actionData>
  </iact:action>
  <iact:action type="add" startTime="136364">
    <iact:property name="dataType"/>
    <iact:actionData xml:id="d9">
      <inkml:trace xmlns:inkml="http://www.w3.org/2003/InkML" xml:id="stk9" contextRef="#ctx0" brushRef="#br0">12330 10054 0,'0'-17'31,"0"-1"0,-18 0 38,-17-17-68,17 35 14,-17-18-14,-18 18 29,0 0-29,0-17 20,-18 17-20,19-18 13,16 0 2,19 18-15,-36 0 14,17 0-14,-69-17 29,69 17-29,-52-18 20,0-17-20,0 35 29,52-18-29,-34 18 14,35 0 1,-1 0-1,-34-17-14,-1 17 20,1 0-20,17 0 14,-35 0 1,-18 0-1,53 0-14,-18 0 14,-17 0 1,35 0-15,-35 0 20,70 0-20,-70 0 13,35 0 2,-17 0 0,-36 0-15,18 0 13,17 0 2,0 0-15,19 0 20,-19 0-5,0 0-8,19 0-7,-1 17 14,0 1 0,-18-1 1,1 1-15,-1 17 14,0 1-2,-34 34 3,34-17-15,-17 0 13,35 18 2,-53-1-15,53 1 14,-17-18 0,34-18 1,-17 35-10,-35 1 10,88-53-15,-35 17 14,17 18 0,1-35 1,-1-1-15,18 18 14,-35 18 0,0-17-8,17-1 8,0 53-14,-17-17 14,0-36 1,-1 35-1,36-34-14,-17-36 14,-1 70 1,18-52-10,-17-18 10,-1 35-15,0-17 13,18 35 2,-35 0 0,17-36-15,-17 107 13,17-89 2,-35 53-10,36-35 10,-1 0-1,-17 18-14,0-1 14,35-17 1,0 18-15,-71 35 13,71-54 2,-35 54-10,17-53 10,1 53-1,-1-71-14,0 1 14,18-1 1,-17 35-15,-1-17 13,18-35 8,-18 53-21,18-1 14,-17 1 0,-1-54-14,0 54 14,18-18 1,0 17-1,0 19-14,0-54 20,0 18-20,0 17 14,0-34 1,18-1-1,0 53-14,35 0 14,0-17 0,-18-18-14,18 53 21,-36-71-21,36 0 13,-35 53 2,70-35-1,-88-35-14,18 35 14,35 17 1,-18-34-15,-17-1 20,17 0-20,0 0 13,-17-35 2,35 36 0,-53-1-15,53 18 13,-18 0 2,18-18 0,-18 0-10,-17-17 10,17 17-15,0-17 13,1 35 2,-36-36-15,70 19 14,-35-36 0,-17 17 1,17 36-10,-17-35 10,35 0-15,17 34 14,-34-52 0,17 18-14,17 35 14,-17-35 1,35 17-1,-35-35-8,-18 18 8,89 35-14,-71-53 14,35 0 1,-17 35-1,52-18-14,-52 1 14,17 0 1,18-1-10,17 1 9,-88-18-14,54 0 14,-1 0 1,-18 0-1,71 0-14,-70 0 14,35 0 1,-18 0-10,36 0 10,-1 0-1,-35 0-14,36 0 14,17 0 0,-18 0-14,-87 0 14,34 0 1,18 0-10,89 0 9,-107 0-14,18 0 14,-35 0 1,36 0-1,-54 0-14,18 0 14,0 0 1,-18 0-10,35 0 9,1 0 1,17 0-15,-35-18 13,0 18 2,0 0 0,0 0-15,-18-17 20,18 17-20,0 0 13,35-36 2,-17 36-15,-1-17 13,-17 17 2,35 0 0,-17-18-15,35 1 19,17-1-4,-105 18-15,70-18 14,-17 18 0,-18-17-14,35-1 14,-53 18 1,71-35-15,-53 17 20,35 0-20,35-35 13,-70 53 2,18 0 0,17-52-15,0 16 14,-17 1 0,-36 17-14,71-35 20,-71 1-20,-17 34 14,52-17 1,-17-1-1,53-52-14,-53 35 14,-53 36 1,53-36-1,-35 17-8,17 1 8,0 0-14,1-36 14,-19 18 1,18-17-1,-17 52 1,0-35 0,17-17-6,-17 52-9,-18 0 14,0-17 1,17-35-1,1 34-14,0 1 14,17-36 1,-18 19-15,-17-19 15,53 0 0,-53 1-15,18-18 14,0 17 0,-18 18 1,0-17-15,17-1 13,-17 1 2,18-19-9,-18 19 8,0-18-14,0 35 14,0-35 0,0 17 1,18 18-15,-18-35 14,0 35 0,0-18-8,0 18 9,0-17-15,0 35 13,0-1-13,0-34 29,0 35-29,0-1 14,0 1 1,0-18-10,0 0 9,0 18 1,-18-71-15,-35 0 14,0 36 0,35-19 1,-17-16-15,0-1 20,17 70-20,-35-16 13,18-54-13,0 35 14,35 18 0,-53 18 1,0 0 0,35 35-15,-17-71 20,0 18-20,0 36 13,-1-1 2,-34-17 0,52 17-15,-35-17 13,-17-18 2,17 0-15,-18 35 20,18 1-20,-35-19 14,70 19 0,-17-1 1,17 18-15,-34-35 14,-1 35 0,-18-18-14,18 1 20,18-1-20,-89 18 14,71 0 1,1-18 0,-37 1-15,1 17 13,35 0 2,0 0-15,18 0 20,0-18-5,17 18-15,-17 0 13,-18 0 2,-18 0-15,36 0 13,-18 0 2,-53 0 0,36-18-10,35 18 10,17 0-15,-35 0 14,-35 0 0,52 0-14,-16 0 14,16 0 1,-34 0-1,-18 0-8,17-35 8,18 35-14,0-18 14,36 18 1,-36 0-15,17 0 13,19 0 2,-19 0 6,19 0-6,-19 0-15,1 0 13</inkml:trace>
    </iact:actionData>
  </iact:action>
  <iact:action type="add" startTime="142260">
    <iact:property name="dataType"/>
    <iact:actionData xml:id="d10">
      <inkml:trace xmlns:inkml="http://www.w3.org/2003/InkML" xml:id="stk10" contextRef="#ctx0" brushRef="#br0">10672 16845 0,'17'0'200,"36"0"-194,0 0 10,-18 0-15,53 0 14,-17 18 0,-18-18-14,-35 0 14,34 0 1,1 0-1,-35 0-8,17 0 8,1 0-14,17 0 14,-1 0 1,-34 0-1,17 0-14,1 0 83,-19 0-68,36 0-15,-18 0 13,-17 0 8,0 0-6,-1 0 0,36 0-15,0 0 13,-35 0 2,35 0-15,-18 0 13,0 0-13,1 0 21,34 0-6,-17 0-1,-35 0 1,17 0-1,0 0-14,1 0 136,34 0-121,-35 0 0,18 0-15,-35 0 13,0 0 2,-1 0 0,1 0 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38:09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66">
    <iact:property name="dataType"/>
    <iact:actionData xml:id="d0">
      <inkml:trace xmlns:inkml="http://www.w3.org/2003/InkML" xml:id="stk0" contextRef="#ctx0" brushRef="#br0">18468 6509 0,'-18'-18'78,"1"18"-72,17 18 10,-36-1-1,1 89 1,17-88 0,1 17-1,17 18 1,-18-35-9,18-1 8,-17 19-14,-1 17 14,-17-18 16,35-18-15,0 1-1,-18 0-8,18-1 8,-18 36-14,1 0 14,17 18 16,-18-54-30,-17 1 14,35 17 0,-18 36 8,1-36-8,17 0-14,0-17 14,0 35 0,-18-35-14,0-1 52,18 19 32,-17 34-70,17-52 185,0-1-169,-18 1-30,0-18 168,1-18-153,-1 1-1,0-1-14,18-17 14,-35-18 1,35 35 5,-35-17-5,17 0 84,1 17-84,17-17 15,0 17 440,0 0-456,0-17 1,0 18-15,0-19 13,0 19 8,0-1 226,35 18-232,18 18-1,17 17-14,-52-35 20,-18 18-20,35-18 14,18 17 1,35 36-1,36-35 1,-89-18 0,71 53-15,-88-53 20,105 53-20,-105-53 13,17 0 2,18 35 0,-71-17 216,-52-1-217,52 1-8,-141-1 9,1 72-15,34-89 13,71 0 2,0 17-1,-70 1-14,105 0 30,0-18-9</inkml:trace>
    </iact:actionData>
  </iact:action>
  <iact:action type="add" startTime="22076">
    <iact:property name="dataType"/>
    <iact:actionData xml:id="d1">
      <inkml:trace xmlns:inkml="http://www.w3.org/2003/InkML" xml:id="stk1" contextRef="#ctx0" brushRef="#br0">8449 14129 0,'53'35'69,"-53"-17"-68,18-1 13,-1 89 8,36 18-21,-35-71 30,-18-36-16,17 36-14,-17-35 14,36 35 1,17-53 106,-36 0-106,54-36-15,-36 19 13,-17 17 2,35-36-1,-36 19-14,1-1 14</inkml:trace>
    </iact:actionData>
  </iact:action>
  <iact:action type="add" startTime="53397">
    <iact:property name="dataType"/>
    <iact:actionData xml:id="d2">
      <inkml:trace xmlns:inkml="http://www.w3.org/2003/InkML" xml:id="stk2" contextRef="#ctx0" brushRef="#br0">8326 4586 0,'0'35'84,"17"-35"-68,1 0-15,-1 18 13,1-18-13,35 0 14,18 0 1,-1 35-1,36-35 1,53 18-10,-89 0 10,18-18-15,1 0 14,-19 0 1,-17 0-15,-18 0 13,18 0 2,-17 0-1,-1 0-9,53 0 10,-35 0-15,0 0 14,0 0 0,-18 0 1,36 0-15,-36 0 14,18 0 0,-18 0-8,0 0 9,36 0-15,0 0 13,-36 0 2,53 0 0,18 17-15,-71-17 13,18 0 2,0 0-10,-35 0 10,34 0-1,1 0-14,18 0 0,17 0 29,-35 0-15,71 0 1,-54 18-10,18-18 10,-52 0 0,-1 0-15,-18 0 13,36 0 18,-17 0-10,52 0-21,0 0 13,0 17 2,-17-17-15,17 0 14,-17 0 0,-19 0 1,37 0-15,-36 18 20,17-18-20,36 0 14,-18 0 0,71 0-14,-106 0 14,35 0 1,-17 0-1,-18 0-14,-18 0 20,18 0-20,0 0 14,-18 0 1,53 0-15,-35 0 13,88 0 2,-53 0 0,1 0-15,-19 0 19,-17 0-19,0 0 30,0 0-16,0 18-14,-18-18 14,18 0 1,-18 0-15,124 0 20,-88 0-20,-1 0 14,-35 0 0,54 0 1,-54 35-15</inkml:trace>
    </iact:actionData>
  </iact:action>
  <iact:action type="add" startTime="63108">
    <iact:property name="dataType"/>
    <iact:actionData xml:id="d3">
      <inkml:trace xmlns:inkml="http://www.w3.org/2003/InkML" xml:id="stk3" contextRef="#ctx0" brushRef="#br0">16087 10636 0,'0'-17'131,"-53"17"-115,35 0-15,0 0 13,1 17 2,-1-17-15,-17 53 52,0-35-38,35-1 1,-18 1 2,-17 17-9,-18 36 2,35-71-10,1 18 13,-19 34 2,1-16-1,17-1-14,18 0 14,-35 36 1,0-1-15,17-17 20,-17 18-20,35-36 13,0 36 2,-18-18 0,-17-18-15,35 18 13,0 0 18,-18-18-26,18-17 10,0 52-15,0-35 13,-17-35 171,17-17-138,-18-18-46</inkml:trace>
    </iact:actionData>
  </iact:action>
  <iact:action type="add" startTime="64244">
    <iact:property name="dataType"/>
    <iact:actionData xml:id="d4">
      <inkml:trace xmlns:inkml="http://www.w3.org/2003/InkML" xml:id="stk4" contextRef="#ctx0" brushRef="#br0">15311 11342 0,'0'35'100,"0"18"-99,0 0 13,0 0 2,0-18 0,0 18-15,0-18 20,0 18-20,0-35 14,0-1 16,17 1 84,1-18-99,17 0 0,18-35-10,0 17 10,17 1-15,-52-1 13,17 0 2,-17 1 15,0-1 192</inkml:trace>
    </iact:actionData>
  </iact:action>
  <iact:action type="add" startTime="68788">
    <iact:property name="dataType"/>
    <iact:actionData xml:id="d5">
      <inkml:trace xmlns:inkml="http://www.w3.org/2003/InkML" xml:id="stk5" contextRef="#ctx0" brushRef="#br0">13935 13300 0,'17'0'169,"36"17"-168,-35-17 29,0 0-29,17 53 83,18-35-31,0 0-52,0-1 14,-18 1 0,-18-18-14,1 0 14,0 17 524,-18 19-507,17-36-31,-17 17 415,18-17-415</inkml:trace>
    </iact:actionData>
  </iact:action>
  <iact:action type="add" startTime="70881">
    <iact:property name="dataType"/>
    <iact:actionData xml:id="d6">
      <inkml:trace xmlns:inkml="http://www.w3.org/2003/InkML" xml:id="stk6" contextRef="#ctx0" brushRef="#br0">14446 13547 0,'18'0'116,"0"-18"-94,17-17-21,0 17 13,0-17 18,18 35-17,-17-18 1,-1 1 6,0-1-6,0 18-1,1-35-14,-1 17 14,18 0 1,-36 18 21,19 0-21,-1 0 0,-17 0-15,35 0 13,-18-17 2,-17-1 122</inkml:trace>
    </iact:actionData>
  </iact:action>
  <iact:action type="add" startTime="72367">
    <iact:property name="dataType"/>
    <iact:actionData xml:id="d7">
      <inkml:trace xmlns:inkml="http://www.w3.org/2003/InkML" xml:id="stk7" contextRef="#ctx0" brushRef="#br0">14499 13582 0,'-17'18'31,"-1"-1"-30,0 1 20,-17-1-20,35 1 14,-18 17 0,18-17-14,-17 0 14,-19-1 1,36 1-1,-17 0 7,-1-18-21,18 35 45,-18 0-30,18-17 22,0-1-37,-17-17 13,17 18 2,0 17 0,-18-17-15,18 17 67,-17-17-52</inkml:trace>
    </iact:actionData>
  </iact:action>
  <iact:action type="add" startTime="100011">
    <iact:property name="dataType"/>
    <iact:actionData xml:id="d8">
      <inkml:trace xmlns:inkml="http://www.w3.org/2003/InkML" xml:id="stk8" contextRef="#ctx0" brushRef="#br0">1446 6720 0,'18'0'99,"35"18"-83,0-18 0,-18 18-15,53-18 13,-52 17 2,105 54 0,17-53-15,-34-1 20,52 36-20,18-18 13,-88-35 2,35 53-15,-70-35 14,-18 0 0,70-18 1,-17 17-15,-53-17 20,70 18-20,-70-1 14,-17-17 0,17 0-14,52 36 14,1-1-14,0-17 29,35-1-29,-70 1 21,17-18-21,35 0 13,-34 0 2,-1 0-1,35 0-14,1 0 14,-1 0-14,-35 0 14,89 0 7,-54 0-21,18 0 13,-70 0 2,-36 0 0,53 0-15,1 0 13,34 0 2,1 0-15,-1 0 20,-35 0-5,89 0-15,-124 0 13,-1 0 2,37 0-15,16 0 14,-16 0 0,-1 0 1,0 0-10,36 0 10,-36 0-15,-35 0 14,-18 0 0,-17 0-14,17 18 14,0-18 1,-17 0-1,-1 0-8,1 0 9</inkml:trace>
    </iact:actionData>
  </iact:action>
  <iact:action type="add" startTime="111924">
    <iact:property name="dataType"/>
    <iact:actionData xml:id="d9">
      <inkml:trace xmlns:inkml="http://www.w3.org/2003/InkML" xml:id="stk9" contextRef="#ctx0" brushRef="#br0">11112 3986 0,'18'-35'184,"17"-35"-168,18 34-1,-35 36-8,0-53 8,17-17 32,0 52-15,-17 18-10,-1-17-21,1-1 29,17 0-14,36-17-15,-53 17 35,34 1-20,1 17-15,36 0 14,-72 0 0,1 0 1,-1 0-15,19 0 29,34 0-23,-17 0 8,-17 0-14,69 35 14,-69-35 1,17 35-1,-1 1-14,-34-19 14,70 54 0,-70-36 8,0-35-8,34 53-14,-52-18 14,36 0 1,-19 36-15,1 0 13,17-19 2,-35 1-10,18 0 10,-18-35 0,18 17-15,-18 1 13,0-19 2,17 18-15,-17 1 13,0 17 8,0 17-21,0 1 14,0-18 1,0 0-15,0 17 13,0 18 2,0-17-15,0-36 14,0 36 6,0-18-20,0-36 14,0 54 1,-35-1-15,35-34 13,-18 52 2,18-35-15,-17-36 13,17 36 9,0-17-22,-18-1 13,18 18 17,0 0-30,-35 0 14,17 35 1,-17-53 6,17 0-21,-17 36 14,0-36 16,17 0-30,-35 36 29,0-36-29,18-17 0,17 35 19,-105-18-19,88-17 14,-71 17 1,35 0-1,-70 36-14,88-36 14,-53 18 0,53-35-14,-35 52 21,-53-34-21,123-19 13,-158 18 2,158-17-1,-35 17-14,-17-17 14,17 0 1,-53-1-1,-17 1-8,34-18 8,-16 35-14,-19-35 14,36 0 1,-35 18-15,-54-18 29,54 53-29,-1-53 0,54 0 19,52 0-4,0 0-15,1 0 13,-1 0 17,-52 0-15,17 0 0,17 0-10,-87 0 10,105 0-15,-70 0 14,53 0 0,-36-18 1,1 1-1,-19-19 1,37 36-9,-1-17 8,-36-1-14,54-17 14,-53 17 0,-36 0 1,107 18-15,-1-17 14,1 17 1,-36-18-10,0-17 10,0 35-1,0-35 85,53 70 317,0 18-401,0-36-1,0 36-14,0-17 14,0-19 392,18-17-391,34 0-1,19 0-14,-53 0 14,-1 0 0,1 0-14,0 0 52,-1 0-38,1-17 1,-18-1 69,0-17 146,0-1-215,17 19 6,-17-1-6,0 0 68,-17-17 116,-54 35-184,-70-17-15,88 17 13,0-18 2,-70 0-1,35 1-14,52 17 14,19 0 239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0:12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21">
    <iact:property name="dataType"/>
    <iact:actionData xml:id="d0">
      <inkml:trace xmlns:inkml="http://www.w3.org/2003/InkML" xml:id="stk0" contextRef="#ctx0" brushRef="#br0">11095 6615 0,'17'0'169,"19"0"-138,-19 0-9,1 0-6,17 0-1,-17 17 1,17-17-15,36 35 14,-18-35 0,-36 0-14,36 18 20,0-18-20,35 0 14,-35 0 1,0 0-1,-18 0-14,18 0 14,-17 0 1,17 0 6,-18 18-7,-17-18-14,34 0 14,1 0 1,-17 0-15,34 0 13,1 0 2,-18 0 0,17 0-10,1 0 10,35 0-15,-53 0 13,35 0 2,0 0-15,-18 0 14,-17 0 0,18 0 1,70 35-10,-53-35 10,-35 0-15,35 0 14,-35 0 0,0 0-14,-18 0 14,18 0 1,0 0-1,0 0-9,18 0 10,-1 0-15,1 0 14,17 0 0,-35 0 1,18 0-15,-1 0 13,36 0 2,-53 0-10,35 0 10,-17 0-15,-18 0 14,17 0 0,1 0 1,-1 0-15,-17 0 13,18 0 2,17 0-10,-18 0 10,36 0-1,-18 0-14,18 18 14,0-18 1,-35 17-1,34 1-14,37-18 20,-72 0-20,71 0 14,-35 0 1,53 0-15,-36 0 13,54 35 2,-89-35 0,88 0-15,-52 0 20,-36 0-20,35 36 14,1-19 0,-36-17-14,71 0 14,-124 0 0,36 18 1,17-18-15,18 17 20,-53-17-20,17 0 13,18 0 2,-35 0 0,-17 0-15,17 18 13,-18-18 2,-18 0-1,54 0-14,-36 0 5,-17 0 10,35 0-1,17 0 1,36 0-15,-18 0 13,-17 0 18,35 0-31,-36 0 0,1 0 19,35 0-19,17 18 13,1-18 2,-36 0-15,124 0 14,-124 0 0,35 0 1,-70 0-15,18 0 20,-18 0-20,-1 0 14,1 0 0,-17 0-14,17 0 14,-18 0 1,0 0-1,71 0-8,-18 0 9,-17 0-15,-1 0 13,36 0 2,-35 0-1,17 0-14,-18 0 14,-17 0 1,-35 0-10,17 0 10,36 0-1,-18 0-14,0 0 30,17 0-30,18 0 13,1 0 2,-72 0-10,36 0 10,-35 0-15,-1 0 14,1 0-14,0 0 29,-1 0-14,19 0-15,-19 0 20,1 0-5</inkml:trace>
    </iact:actionData>
  </iact:action>
  <iact:action type="add" startTime="27525">
    <iact:property name="dataType"/>
    <iact:actionData xml:id="d1">
      <inkml:trace xmlns:inkml="http://www.w3.org/2003/InkML" xml:id="stk1" contextRef="#ctx0" brushRef="#br0">7285 8132 0,'53'0'169,"106"35"-153,-89-35-1,-35 0-14,54 0 14,-19 0 1,18 35-1,-35-35-8,88 0 8,-105 0-14,52 0 14,-71 0 1,1 0-15,0 0 13,17 0 17,0 0-24,36 0 9,-1 0-15,-17 0 13,0 0 2,71 0-15,-36 0 13,-35 0 2,88 0 0,-88 0-10,53 0 10,17 0-15,-70 0 14,-35 0 0,70 0-14,-35 0 14,106 0 0,-1 35 1,19-35-9,-71 0 8,-1 36-14,19-19 14,-36-17 0,-53 0 1,36 0-15,17 0 14,-53 0 0,-17 0-8,0 0 9,-1 0 131</inkml:trace>
    </iact:actionData>
  </iact:action>
  <iact:action type="add" startTime="29045">
    <iact:property name="dataType"/>
    <iact:actionData xml:id="d2">
      <inkml:trace xmlns:inkml="http://www.w3.org/2003/InkML" xml:id="stk2" contextRef="#ctx0" brushRef="#br0">13458 8467 0,'0'-36'169,"0"19"-153,71 17-1,-18-18-14,88 18 14,-53 0 1,-52 0-10,52 0 9,35 0-14,-35 0 14,-17 0 1,-18 0-1,0 0-14,0 0 14,0 0 1,-18 0-10,88 0 10,-52 0-1,-18 0-14,35 0 0,0 0 29,18 0-29,-53 0 13,18 0 2,-1 0-10,-35 0 10,36 0-1,-18 0-14,0 0 14,53 0 1,17 0-15,-70 0 13,18 0 2,-54 0-10,54 0 10,-18 0-1,52 0-14,54 0 14,-53 0 0,-53 0 1,53 0-15,0 0 20,-18 0-20,18 0 14,-36 0 0,-17 0-14,-35 0 14</inkml:trace>
    </iact:actionData>
  </iact:action>
  <iact:action type="add" startTime="34895">
    <iact:property name="dataType"/>
    <iact:actionData xml:id="d3">
      <inkml:trace xmlns:inkml="http://www.w3.org/2003/InkML" xml:id="stk3" contextRef="#ctx0" brushRef="#br0">3404 8767 0,'-17'-53'69,"-19"17"-54,1 1-14,17 35 20,1-18-5,-1 1 0,-35 17 15,18-53-30,-36 35 14,36 18 0,0-17-9,0-1 10,-36 0-15,53 1 13,1-19 2,-1 36 0,0 0-15,-17 0 13,-18 0 2,36-17-10,-54 17 10,53 0-1,-17 0 1,18 0-15,-19 0 29,1 0-14,0 0-10,-36 0 10,18 0 0,-35 17-15,35 1 13,-35 0-13,53-18 14,-1 0 0,1 17 1,17 1-10,1 0 10,-36 17 0,53-18-15,-53 19 13,18-1 17,35-17-30,0 35 20,0-18-20,0-17 14,0 34 1,0-16-15,0 17 13,0-36 2,0 19 0,0 16-15,17-34 19,1 17-19,35 36 14,0-18 1,17 35-1,124-35-14,-88 0 14,18-35 0,17-1-14,0 54 21,-106-71-21,18 0 13,53 17 2,17 1 0,89-18-15,-53 18 13,17-18-13,1 35 29,-54-35-23,-88 0 9,54 0-15,87 0 13,-88 0 2,18 0-15,0 0 14,70 0-14,-17 18 29,-18-18-24,-70 0 10,123 0-15,-159 0 14,36 0 0,17 0-14,0 0 14,-18 0 1,-52 0-15,17 0 20,-17 0-6,0 0 1,35 0 0,-18-18-1,35-17-4,-52 17-10,17-17 14,-17 35-4,0-18 4,-1-17-14,1 17 30,-1 1-16,1-36-14,-18 0 14,0 17 1,0-17-10,0 18 9,0 0 1,0-18 0,0 18-1,0-1-14,-18-34 14,-34 17 1,16 18-10,-34-36 10,-36 18-1,0-17-14,53-36 14,18 88 0,-106-70-14,53 88 14,-54-53 1,54 35-10,-70 18 10,69-35-1,-69 35-14,34-17 14,1-1 0,-18 18 1,17-53-15,-35 35 20,36 18-20,-18 0 14,-36-17 0,-34 17-14,87 0 14,36 0 1,17 0-1,-52 0-14,70 0 20,-53 0-20,89 0 14,-72 0 1,54 0-15,-35 0 13,34 35 2,19-35 0,-1 0-15,-17 18 20,17-1 10,-17 1-15,17 0-1,-17-1 1,17 18 22,1-35-23</inkml:trace>
    </iact:actionData>
  </iact:action>
  <iact:action type="add" startTime="40385">
    <iact:property name="dataType"/>
    <iact:actionData xml:id="d4">
      <inkml:trace xmlns:inkml="http://www.w3.org/2003/InkML" xml:id="stk4" contextRef="#ctx0" brushRef="#br0">3616 11695 0,'18'52'131,"-18"-16"-124,0-19 8,17 1-14,1 0 14,-18-1 16,53-17 23,17-53-39,-17 0 1,18-17-1,-18 17-14,106-88 14,-142 123 1,18 18-10,18-35 157</inkml:trace>
    </iact:actionData>
  </iact:action>
  <iact:action type="add" startTime="41486">
    <iact:property name="dataType"/>
    <iact:actionData xml:id="d5">
      <inkml:trace xmlns:inkml="http://www.w3.org/2003/InkML" xml:id="stk5" contextRef="#ctx0" brushRef="#br0">10724 10283 0,'0'36'69,"36"17"-54,-36 0-14,0-1 14,17-34 0,1 0 1,-18-1-10,18 1 10,-18 17-15,35-17 29,-17-18 24,-1 0-39,36-18-14,0-52 14,35-1 5,-17 36-19,-54 0 13,-17 17 2,36 18 164</inkml:trace>
    </iact:actionData>
  </iact:action>
  <iact:action type="add" startTime="42624">
    <iact:property name="dataType"/>
    <iact:actionData xml:id="d6">
      <inkml:trace xmlns:inkml="http://www.w3.org/2003/InkML" xml:id="stk6" contextRef="#ctx0" brushRef="#br0">22066 9419 0,'36'0'131,"-1"53"-115,-18-35-1,1 17-14,17 0 14,-17 1 1,0-1 6,-18-18-7,35-17 117,0 0-131,0-52 14,-17 16 7,0 36-6,35-17-1,-36-1-14,1 0 114,0 1-99,-18-1-1,0 0 70</inkml:trace>
    </iact:actionData>
  </iact:action>
  <iact:action type="add" startTime="46222">
    <iact:property name="dataType"/>
    <iact:actionData xml:id="d7">
      <inkml:trace xmlns:inkml="http://www.w3.org/2003/InkML" xml:id="stk7" contextRef="#ctx0" brushRef="#br0">2716 13670 0,'-17'0'68,"-1"18"-67,0-18 29,-17 0-23,-35 0 9,34 0-1,-87 0-14,88 0 0,-1-36 29,1 19-29,0-18 13,17 17-13,-52 0 20,34 1-5,19-19-1,-1 1-14,18 17 14,-18 1-14,1-36 29,-1 0-29,0 18 20,18-36-20,0 36 14,0-36 1,0 1-15,0 34 13,0-69 2,18 87-1,35-53-14,-35 19 21,52 16-21,1 19 13,-18-19 2,-53 19-15,70-1 14,-17 18 0,-35 0 1,35 0-15,0 0 20,52 0-20,54 18 14,-35 52 0,34 36 1,36-35-15,-105 34 14,-54-52 0,71 36-14,-53 16 20,-18-69-20,0 70 14,-35-18 16,0-53-30,0 18 14,0 35 0,0-53-14,0 1 21,-17 34-7,-36-17-14,0-18 14,0 36-14,-18-53 13,36-1 2,35-34 185</inkml:trace>
    </iact:actionData>
  </iact:action>
  <iact:action type="add" startTime="47495">
    <iact:property name="dataType"/>
    <iact:actionData xml:id="d8">
      <inkml:trace xmlns:inkml="http://www.w3.org/2003/InkML" xml:id="stk8" contextRef="#ctx0" brushRef="#br0">4780 13970 0,'-18'0'99,"1"0"-83,-1 0-15,-52-18 20,17 18-20,-71-70 14,18 17 0,18-18-14,-18-17 14,89 70 1,-54-34-1,54 16-14,-36 1 20,53 0-20,0 17 29,-18 0-14,18 1-15,-18-54 13,18 1 2,0 34-15,0-87 20,0 70-20,0-88 14,0 88 0,0 0 1,18 0-15,-18 18 14,0 17 0,35-17-14,-35 17 20,36 18-20,-1-17 14,-17-1 1,-1-17-15,18 35 13,18-18 2,36-17 0,-19 35-1,-35 0-8,71-35 8,-71 35-14,36-18 21,-36 18-18,-17 0 12,0 0-15,-1 0 13,36 0 2,18 0-5,-18 0 4,-36 0-14,1 18 14,0-1 1,34 89-15,-34-88 13,17 88 2,18-54 0,-35-16-10,0 34 10,-1 36-15,-17-53 14,0 0 0,0 53-14,0-36 14,0 1 0,0-36 1,0 18 6,0 0-21,-53 0 13,0 0 2,53-36 0,-17 1-1,-1 17 8,0-35-8,1 18 1,17 0 116</inkml:trace>
    </iact:actionData>
  </iact:action>
  <iact:action type="add" startTime="51691">
    <iact:property name="dataType"/>
    <iact:actionData xml:id="d9">
      <inkml:trace xmlns:inkml="http://www.w3.org/2003/InkML" xml:id="stk9" contextRef="#ctx0" brushRef="#br0">11659 12753 0,'-17'0'104,"-19"35"-88,19-35 0,-19 0 1,19 18-1,-18-18-15,-36 17 14,-70 1 0,123-18 1,-35 0-15,18 0 14,-53 0 0,0 0-8,70 0 8,-70-18-14,-124-70 14,195 88 1,-107-53-1,53 36-14,54-1 14,17 0 0,-18 1-8,-17-18 8,17 17 1,18 0-15,-35-17 14,17 0 0,18 17-14,-17-17 14,-1-1 0,18-34 7,0 17-6,0-18-15,0 36 13,0 18 2,0-1 0,0-53-15,0-17 20,0 18-20,0 34 13,0 19 2,0-36-15,0 17 13,0 19 2,18-1-15,-1 1 14,1-1 7,-18 0-7,18 1 1,-1 17 15,1 0 53,35 0-83,-36 0 14,36 0 1,-17 0-15,34 53 20,54 17-6,-89-52 1,88 70 0,-123-70-1,53 17 1,-17 71 6,-19-89-6,36 72-15,0-54 13,-53 18 2,18 17-15,-1-34 13,19 34 2,-36-35 6,17 36-6,1 0-1,-18-36 1,0-18-1,0 1-14,0 0 14,0 17 1,18-17-10,-18-1 10</inkml:trace>
    </iact:actionData>
  </iact:action>
  <iact:action type="add" startTime="57969">
    <iact:property name="dataType"/>
    <iact:actionData xml:id="d10">
      <inkml:trace xmlns:inkml="http://www.w3.org/2003/InkML" xml:id="stk10" contextRef="#ctx0" brushRef="#br0">20179 15628 0,'-18'0'46,"-35"0"-45,36 0 14,-107 0 1,36 0-15,-35 0 20,-54-71-20,124 36 13,-70 0 2,-36-89-15,88 107 14,-52-54-14,70 54 29,-106-89-29,89 71 20,-160-89-20,107 71 14,52 0 1,-87-88-1,122 106-14,-34-53 14,-36-53 0,71 70-14,-71-53 21,0-105-21,36 70 13,34-17 2,-17 17 0,53-17-15,-17-36 13,17 36 2,-18-18-15,18-53 20,0 70-5,0 89-15,35-35 13,18-36 2,18 0-15,-18-35 14,70 71 0,-70 35 1,35-71-10,-52 124-5,17-1 14,35-52 1,-35 70-15,17 1 13,142-18 2,-89 35 0,18 0-1,89 0-8,-19 0 8,-34 0-14,34 0 14,1 0 1,-88 88-15,70-18 13,-71-34 2,-70-1 0,53 53-10,-18-35 9,88 70-14,-34-34 14,-37 16 0,1-16 1,53 52-15,-36-35 14,-52-71 1,35 124-10,-53-106 9,0 17-14,-18 1 14,71 70 1,-106-106-15,70 71 13,-52-53 2,0 17-1,17 1-8,-35 17 9,18 18-1,-18-71-14,0 106 14,0-17 0,0-54-14,0 19 14,-36-1 1,1-18-10,17-17 10,-52 71-1,17-89-14,18 18 14,-71 17 0,-88 1-14,70-18 14,18-35 7,-70 52-21,-124-52 13,88 35 2,142-36-15,-106 1 14,123 17 0,0-35 1,35 0 6</inkml:trace>
    </iact:actionData>
  </iact:action>
  <iact:action type="add" startTime="75408">
    <iact:property name="dataType"/>
    <iact:actionData xml:id="d11">
      <inkml:trace xmlns:inkml="http://www.w3.org/2003/InkML" xml:id="stk11" contextRef="#ctx0" brushRef="#br0">4445 14870 0,'-18'0'31,"18"35"0,0 18-15,0-36-15,0 19 13,0-19-7,0 54 8,0-18 1,0 0 0,0-18-15,0-17 13,18-18 24,53 0-22,-54 0 15,1 0-30,35 0 14,-53-36 0,17 36 23,1-17-37,0 17 14,52-18 70</inkml:trace>
    </iact:actionData>
  </iact:action>
  <iact:action type="add" startTime="80402">
    <iact:property name="dataType"/>
    <iact:actionData xml:id="d12">
      <inkml:trace xmlns:inkml="http://www.w3.org/2003/InkML" xml:id="stk12" contextRef="#ctx0" brushRef="#br0">7655 14305 0,'-88'-88'1,"88"70"20,-18 18-6,-17-35-14,35 17 30,0 1-30,-35-19 13,17 1 2,-17 35 0,-36-35-15,36 0 19,17 17-19,-17 0 30,-18 1-16,18-19-14,17 36 14,-35 0 0,36 0-9,-18-17 10,-18 17 0,17 0-1,-17 0 1,-35 0-15,53 0 14,0 0 6,-1 0-5,-17 0-15,36 0 14,-54 35 0,54-35 1,-19 53-15,-34 0 14,52-35 0,-35 70-9,18-35 26,0-36-17,-1 1 1,36 17-15,0 0 13,-17-17 8,-1 0-21,1 70 0,17-70 28,-36 52-28,19-17 14,-1 18 1,18-54-1,0 19-14,-18 52 20,18-18-5,0-52-1,0 0-14,0 17 14,0 35 1,0-34-1,0 17 23,0 17-37,18-52 29,17 35-29,-17-18 14,35 18 1,17 0 6,1-18-7,-1 0 17,-17-35-31,88 53 13,-123-53 2,35 0 6,0 0-6,-35 18-15,17-18 13,18 18 2,-36-18-15,1 0 29,0 0-14,-1 0-10,89 0 10,-53 0 15,-35 0-30,35 0 29,-36 0-29,1-36 21,0 36-7,34-35-14,-52 17 14,36-35 16,-1 36-30,0-1 0,18-52 28,-53 52-22,18-17 8,17 17 1,-17-17-15,17-36 14,-35 54 0,35-36-14,-35 0 29,53-18-23,-35 18 9,-18 36-15,0-1 13,0-35 2,0 0 0,0 18-1,0 17 1,0-35-10,0 36 25,0-1-30,0 0 30,0 1-30,0-36 29,0 35-24,0 1 157</inkml:trace>
    </iact:actionData>
  </iact:action>
  <iact:action type="add" startTime="83182">
    <iact:property name="dataType"/>
    <iact:actionData xml:id="d13">
      <inkml:trace xmlns:inkml="http://www.w3.org/2003/InkML" xml:id="stk13" contextRef="#ctx0" brushRef="#br0">1711 14093 0,'0'-17'46,"-18"17"-39,1 0-6,-1 0 29,0 0-14,-17 0-1,18 0-14,-54 35 14,36 18 7,17-35-6,-17 17-1,35-17 1,-53 52-15,-18 18 29,54-52-29,-1 52 20,-35-35-5,53-36-15,-18 19 14,18 52 0,-17-53-14,17-17 14,-18 35 1,18-18-15,0-17 20,0 17-20,0 53 13,0-53-13,0 18 30,0 0-30,0 0 13,71 18 24,-18-36-22,-53-17-15,35-18 13,18 52 2,-18-34 0,53 17-15,-70-35 13,35 18 2,-18 0-10,-17-1 10,17 1-15,36 35 29,-18-53-14,-1 0 0,19 17-1,-53 1 7,-1-18-6,1 0 0,105 0-15,-87 0 44,-1 0-39,18-18 26,-36 18-31,36-17 13,-35-1 2,-18 1-15,18 17 14,-1-36 0,19-34-9,-19 34 10,19 19 0,-36-1-15,0 1 14,35-89 0,71 0 1,-89 35 5,-17 54-20,36-36 14,-36 35 1,17-35-15,-17 0 14,0 0 0,0 18 1,0-35 5,0 34-5,0-17 0,0 0-15,0 18 29,0 18-14,-17-36 5,-54-18-5,36 18 0,-18-17-1,0 34 1,35 36 0,-17-35-15,0 0 20,-71-1-20,71 19 13,-1-1 18,19 1-31,-54 17 13,-52 0 2,-1-18 6,89 18-7</inkml:trace>
    </iact:actionData>
  </iact:action>
  <iact:action type="add" startTime="86275">
    <iact:property name="dataType"/>
    <iact:actionData xml:id="d14">
      <inkml:trace xmlns:inkml="http://www.w3.org/2003/InkML" xml:id="stk14" contextRef="#ctx0" brushRef="#br0">9860 13194 0,'0'-35'15,"-35"17"16,0 18-30,17 0 14,-17 0-9,-1 0 10,19 0 0,-19 0-15,1 0 29,0 0-14,-18 0-15,-18 141 20,19-88-20,52-18 13,-18 36 2,-17 17-15,-18 0 14,53 53 0,0-105 1,0 87-15,0-70 20,0 18-5,0-36-15,0 18 13,0 35 2,0-35 15,17 53-30,19-18 20,-19-53-20,1 18 14,17-18 16,-35-17-15,35 35 0,18-18-15,0-17 20,18-1-20,-36 1 29,106 35-14,-106-53-15,36 0 13,-18 0 2,18 0-15,-1 0 23,-52 0-23,-1 0 15,19 0 0,-1 0 15,18-35-16,-18-18-14,0-18 16,1 18-1,-19 0-15,1 36 13,17-89 2,-17 88 0,-1-52-1,-17 52 1,0-88-10,18 71 10,-18 17-15,0-87 22,18 16-7,-18 36 0,0 1-15,0 16 14,0 19-2,0-36 2,0 17 1,0-34 15,0 52-15,0 1-1,0-1-8,0-35 9,-18 35-15,0 1 13,1-19 2,-1 1-1,-17-18-14,17 53 14,-17-35 1,0 0-10,17 17 10,-17 0 0,17 1-15,1-1 13,-19 18 2,-105-17-15,106-1 13,-18 0 2,0 18-9,-18 0 8,19 0 1,34 0-15,0 0 13,-17 0 2,17 0 122</inkml:trace>
    </iact:actionData>
  </iact:action>
  <iact:action type="add" startTime="88290">
    <iact:property name="dataType"/>
    <iact:actionData xml:id="d15">
      <inkml:trace xmlns:inkml="http://www.w3.org/2003/InkML" xml:id="stk15" contextRef="#ctx0" brushRef="#br0">12435 13106 0,'0'-18'15,"-17"18"-14,-36 0 29,-18 0-23,-17 18 9,53 17-1,0 53-14,17-53 14,-17 107 0,17-54-14,-17 35 14,35-52 1,-18 17-10,18 0 10,0-17-15,0 17 13,0-35 2,0 35 0,18-17-15,17-19 13,18 19 8,-18 0-6,18-36 0,88 71-15,-123-106 13,141 53 2,-124-53-15,53 0 14,0 0 0,89 0-8,-124 0 8,-36 0 1,54-18-15,-36-35 14,36 0 0,17-88-14,0 18 14,-17-36 7,-19-18-21,1 19 14,-17 52 0,-36 18-14,0 70 14,0-88 0,0 71 1,0-18-15,0 0 20,0 0-20,0 18 14,-18-18 0,0 35 1,1 1-1,-36-36 1,35 0-15,-17 18 20,0 35-20,17-18 14,18 0 1,-71 1-15,36-19 13,-35 36 2,52 0 0,-17 0-15,-18 0 20,-124 0-20,19 0 13,17 0 2,105 0 0,-87 0-15,87 0 13,-34 0 2,88 0 169,140 89-169</inkml:trace>
    </iact:actionData>
  </iact:action>
  <iact:action type="add" startTime="90193">
    <iact:property name="dataType"/>
    <iact:actionData xml:id="d16">
      <inkml:trace xmlns:inkml="http://www.w3.org/2003/InkML" xml:id="stk16" contextRef="#ctx0" brushRef="#br0">18556 13441 0,'-53'-18'1,"106"36"-1,-176-36 14,34 18 2,37 0 6,-19 0-21,53 0 14,-105 0 0,105 0 1,-123 71-15,106-18 14,-18-36 0,-35 36-14,52-18 20,1 54-5,-35 52-15,52-124 14,0 125 0,18-125-14,-35 71 14,35-52 1,-35 52-1,35 18-8,0 0 8,0-36-14,0-35 14,0 54 1,0 52-15,0-18 13,0-88 18,0 54-26,0 69-5,0-87 14,53 88 16,0-36-30,-53-88 14,70 54 0,-52-72 1,-1 1-10,72 52 10,-89-34-15,70 34 14,-52-70 0,70 71 1,-17-1-15,-54-70 14,19 18 0,-1 0-8,124 70 8,-107-71-14,72 36 14,17-17 1,-106-1-1,106 18-14,-88-53 14,88 35 7,-105-35-6,17 0-1,105 0-14,-105 0 14,0 0 1,88-88-1,-35 70 1,-35-17-10,-1 17 10,-52 1 0,105-89-15,-105 106 13,70-71 2,-53 36-15,1-18 14,52 0 0,-35-35-8,-53 70 8,35-34-14,-17-37 14,17 36 1,-17 18-1,-1-53 1,19 35-15,-36-35 20,0-53-5,0 105-1,17-52-14,-17 0 14,0 17 1,0 1-1,0 35-14,0-36 20,0 36-20,0 0 30,-17-36-30,-54 0 13,71 54 2,-53-54-1,-17 18-14,-19 18 21,54-18-21,-18 0 13,36 53-13,-54-35 30,0-53-16,-17 17 1,18 1 6,17 34-21,18 19 29,17 17-14,-35-18-15,35 0 14,1 18 0,-36-35-14,35 18 20,-70-1-20,53 18 14,-89-53 1,89 35-1,17 1-14,-17-1 14,0 18 23,-36-18-23,54 18-14,-72-35 14,72 35 1,52 0 184</inkml:trace>
    </iact:actionData>
  </iact:action>
  <iact:action type="add" startTime="92646">
    <iact:property name="dataType"/>
    <iact:actionData xml:id="d17">
      <inkml:trace xmlns:inkml="http://www.w3.org/2003/InkML" xml:id="stk17" contextRef="#ctx0" brushRef="#br0">22948 13053 0,'-53'0'1,"0"0"20,0 17-6,-70 177 1,52 18 0,36-106-1,35 17-14,-53 36 20,53-71-20,0 1 14,0 34 1,0 36-1,0-36 1,35-70 0,-17 18-15,0-36 20,17-17-6,0 35-14,-17-18 14,-18 0 1,53 36-15,-35-54 13,52 1 2,-52 17 6,52 18-6,18-18-15,142 71 14,-142-88 0,-70-18-14,87 0 14,-16 0 16,-19 0-24,89 0 9,-106 0 7,17-35-22,-34-1 29,-1 1-29,36-53 14,-36 70-2,71-158 3,-89 141-15,1-71 14,17 88 1,-17-141-1,17 1-14,-35 122 14,0-70 0,0 71-9,0-141 10,0 105 0,0-35 0,0 18-1,0 35 1,-53-17-1,18 17-8,-18 0 9,-18 0-1,19 18-14,34 17 14,-123-17 0,105 35-14,-16-18 14,16 18 1,19 0-10,-19 0 9,-17 0 1</inkml:trace>
    </iact:actionData>
  </iact:action>
  <iact:action type="add" startTime="97672">
    <iact:property name="dataType"/>
    <iact:actionData xml:id="d18">
      <inkml:trace xmlns:inkml="http://www.w3.org/2003/InkML" xml:id="stk18" contextRef="#ctx0" brushRef="#br0">5944 14499 0,'0'-35'15,"-17"17"-14,17 1 29,0-1-14,-18 0 38,18 1-53,-18-1 13,-17-17 2,17 17-1,18 0 1,-35 18 0,-71-52 6,53 52-7,36-18 1,-18 18 0,-1 0-15,-34 0 13,-107 0 2,124 0-10,18 0 10,-35 0 15,34 18-15,1-1-15,-36 18 13,54-17 2,-36 53-10,0-54 25,0 107-30,53-54 14,-18-52 1,18 53-15,-35-1 13,35 54 2,0 17-10,-18 70 26,18-122-31,0 122 29,0-193-29,0 35 13,0 88 2,0-106-9,0-17 8,18 70 1,53-17 15,-1 34-15,-52-52 6,17-35-6,-17-18-1,-1 18 1,1-18 0,106 0-1,-72 0 7,1 0-21,36 0 14,-19 0 1,54-53-1,-36-36 1,-53 54 0,53-18-15,-52 0 20,16-35 10,54-106-30,-70 106 0,16 0 13,-34 0 1,35-1 1,-35 72 6,-1-54-21,54-35 14,-53 36 0,-18-1 1,0 18-15,0 18 29,0 17-29,0-17 20,0-18-5,0 36 162</inkml:trace>
    </iact:actionData>
  </iact:action>
  <iact:action type="add" startTime="99911">
    <iact:property name="dataType"/>
    <iact:actionData xml:id="d19">
      <inkml:trace xmlns:inkml="http://www.w3.org/2003/InkML" xml:id="stk19" contextRef="#ctx0" brushRef="#br0">11236 13723 0,'-35'0'15,"-1"0"-14,1-18 14,-35 1 16,34 17-25,19 0 26,-36 0-17,17 0 17,19 0-17,-18 35-8,-1 0 8,-17 18-14,36-35 14,-1 35 1,0 0-15,1 0 13,17 0 2,0 88 0,0-88-10,0-18 10,0 53-1,0-53 1,17 54 0,1-72-15,17 18 13,18 1 2,-53-19-10,18 1 10,52 17-15,54 1 14,-18-19 0,-89-17 1,142 18-15,-141-18 14,105 0 0,-87 0-8,-1 0 8,0-35-14,-17-18 14,70-18 1,0-88-1,-88 124 1,0-36-1,35 36-8,-35-18 9,0-17-1,0 17-14,0 18 14,0-36 1,0 36-1,0 17 1,-17 0 6</inkml:trace>
    </iact:actionData>
  </iact:action>
  <iact:action type="add" startTime="101735">
    <iact:property name="dataType"/>
    <iact:actionData xml:id="d20">
      <inkml:trace xmlns:inkml="http://www.w3.org/2003/InkML" xml:id="stk20" contextRef="#ctx0" brushRef="#br0">21890 14781 0,'-18'0'1,"1"0"29,-1-17-29,0 17 36,1 0-22,-107 88-14,71-35 14,36-36 1,-36 107-15,17-1 13,19-34 8,-1 16-21,1-69 14,-1 140 0,18-123-14,0 35 14,0-70 1,0 17-1,0 18-14,35 18 20,-17-71 11,88 35-17,-1-17 1,72-18-1,-107 0-14,-52 0 20,106 0-20,-107 0 14,36-18 1,0-17-1,18-18 1,-36-18 0,0 1-15,-17-54 20,35 71-20,-36-17 13,-17 34 2,18-17 0,-18-17-1,0-36 1,0 36 0,0-1-10,-18 18 10,-17 0-1,0 35 1,-1-34-15,-34 16 14,35 36 16,-1-17-9,19 17-21,-19 0 14,-16 0 0,-37 0-14,72 0 14</inkml:trace>
    </iact:actionData>
  </iact:action>
  <iact:action type="add" startTime="107167">
    <iact:property name="dataType"/>
    <iact:actionData xml:id="d21">
      <inkml:trace xmlns:inkml="http://www.w3.org/2003/InkML" xml:id="stk21" contextRef="#ctx0" brushRef="#br0">5486 14411 0,'53'-18'31,"70"18"38,-52 0-54,-54 0 1,1 0-9,35 0 8,-18 36 1,-17-19 0,-1 1-1,1-18-14,0 0 52,-18 18-52,0 70 13,17-88 2,1 35-1,0 18-14,-1-53 14,-17 70 1,53-17 6,-35-35-7,-18 0-14,0 17 14,17 18 1,1 53-15,-18-53 13,0 17 2,0-35-10,0 18 10,0 0-1,0 0-14,0 0 14,0 0 16,0-18-9,0-17-21,0 0 14,0 17 1,0 0 15,0-17-30,-53 17 0,-17 71 13,52-106 8,-35 18-21,35-1 29,-17-17 17,-53 0-46,70 0 20,-35 18-6,18-18 17,0 35-17,17-35 1,-70 35-15,70-17 20,1-18-20,-1 18 14,0-1 0,-17-17 26,-35 53-40,52-35 26,-53-18-11,54 0 0,-1 17-1,-35-17 1,36 0-1,-1 0 1,-17 0 6,-18 0-6,17 0-1,-16 0-14,16-17 30,36-1-9,-35 1 25,0-1-32,17 0-14,0-17 14,1 17 1,-19 1-10,36-1 10,0 0-15,-17 18 14,-1-52 0,18 34 1,0-17-15,0-18 13,0 0 8,-17 53-6,17-53-1,0 35-14,0 1 14,0-54 1,0 18-15,0 0 29,0-17-24,0 34 10,0 1 0,0 17-1,0 1 1,0-54-15,0 18 29,0 18-24,17 0 10,18-18-1,-35 0-14,0 35 14,0-17 1,18-36-1,17 19-14,-35 34 36,0-17-22,18 35-14,-18-18 14,18 0 16,-1 18-30,1 0 20,0-17 10,-1-1-15,-17 0-15,36-17 13,34 0 2,-52 17 6,-1 18 9,36-17-15,-35 17 15,0 0-8,17 0-8,53-18-14,-70 18 45,70 0-30,0 0-1,71 18-14,-89-18 21,-34 17-21,-1 1 13,18 17 2,-36-17 15,1-1-9,17 19-6,1-19-15,-36 1 14,35 35 0,-17-53-14,-18 18 14,17-1 0,1 54 1,-18-18-9,17 0 8,1-36 1,0 18 0,-18-17 68</inkml:trace>
    </iact:actionData>
  </iact:action>
  <iact:action type="add" startTime="116178">
    <iact:property name="dataType"/>
    <iact:actionData xml:id="d22">
      <inkml:trace xmlns:inkml="http://www.w3.org/2003/InkML" xml:id="stk22" contextRef="#ctx0" brushRef="#br0">7285 12418 0,'-18'0'116,"1"0"-101,-1 0 23,-35 0-22,0 0-1,18 0-14,0 0 14,-18 0 1,35 0-1,-53 0-8,19 0 8,16 0-14,19 0 14,-1 17 1,0 1-1,18 0 1,-35-1 0,17 1-10,1 17 10,-19 36-15,19-36 13,-54 71-13,36-71 29,0 36-29,-1 17 14,19-53 1,-1 36-10,1-36 9,-1 0-14,18 36 14,-18-36-14,1 36 29,17-1-14,0-34 0,0-19-10,0 1 9,0-1-14,0 1 30,0 0-16,0-1 1,0 1 0,0 0-10,35 17 25,0-35-29,-17 18 13,70-1 1,-70-17-15,52 0 14,18 0 0,-35 0-10,106 0 11,-71 0 0,36 0-15,52-35 13,-70 0-13,35-18 14,-88 0 0,88-71 7,-88 71-21,-18-17 14,18-18 1,-18 52-15,-17-17 13,0 36 2,-1-18-15,-17-18 13,18-18 8,-18 53-21,0-52 14,0 17 1,0 0-15,0 0 13,0 0 2,0-35-1,0 53-14,-71-53 20,19 70-20,16-17 14,-17-18 1,-70 35-1,-18-17-14,53 17 14,35 18 1,70 0 222</inkml:trace>
    </iact:actionData>
  </iact:action>
  <iact:action type="add" startTime="118464">
    <iact:property name="dataType"/>
    <iact:actionData xml:id="d23">
      <inkml:trace xmlns:inkml="http://www.w3.org/2003/InkML" xml:id="stk23" contextRef="#ctx0" brushRef="#br0">11871 11042 0,'-18'0'15,"-17"0"54,17 0-68,18 18 14,0 17-14,0-18 13,0 19 2,0 70 0,0-53-15,0-1 20,0 1-6,0-35-14,0 17 14,0-17 1,18 35-15,88-18 13,-71-17 2,36-1 0,-1 19-10,54-36 9,-71 35-14,52-17 14,72-18 0,-71 17-14,70-17 14,-88 0 1,36 18 0,-36-18-10,0 0 10,-53 0-15,36 0 13,-36 0 2,-17 0 0,35 0-15,17 0 13,1 0 2,-36 0 6,-17 0 9,-18-18 0,0 1-15,0-1-10,0-17 10,0 17-1,0-105-14,0 34 14,-18 72 1,-52-71-15,-71-1 13,17 54 2,-35 17-10,-52-52 10,34-1 0,19 71-15,105-17 13,-18 17 2,53 0-1,-17 0-14,17 0 20,-17 0-20,88 0 114,35 0-99,36 0-1</inkml:trace>
    </iact:actionData>
  </iact:action>
  <iact:action type="add" startTime="120467">
    <iact:property name="dataType"/>
    <iact:actionData xml:id="d24">
      <inkml:trace xmlns:inkml="http://www.w3.org/2003/InkML" xml:id="stk24" contextRef="#ctx0" brushRef="#br0">20267 10178 0,'-70'-18'1,"-54"18"13,89 0 2,-124 0-1,53 0-14,71 0 20,-89 0-20,72 0 14,-19 0 1,-70 88-1,106-53-14,-18 18 14,0 0 1,17 0-15,1-35 13,0 35-7,-18-18 24,53 18-30,-18-18 0,-17 1 13,35 16 32,-18-16-39,18-19 9,0 19-1,0 17 1,18-36-15,-18 1 14,88-1 0,-17 19 1,-36-36-10,71 17 10,0 19-15,-18-36 14,-35 0 0,70 0-14,-52 0 14,88-18 0,-36 0 1,-52-17-9,-1 17 8,-34-34-14,-19 34 14,71-53 1,-70 18-15,-18 1 13,35 16 2,-17 36 0,0-17-10,-18-36 9,0 17-14,0 19 14,0-36 1,0 0-1,0 18-14,-53-36 14,17 53-14,-34 1 20,35 17-5</inkml:trace>
    </iact:actionData>
  </iact:action>
  <iact:action type="add" startTime="133798">
    <iact:property name="dataType"/>
    <iact:actionData xml:id="d25">
      <inkml:trace xmlns:inkml="http://www.w3.org/2003/InkML" xml:id="stk25" contextRef="#ctx0" brushRef="#br0">21784 8378 0,'35'0'131,"18"0"-130,0 0 14,-18 0 0,18 0-8,18 0 9,35 18-1,17-18-14,18 0 14,-70 0 1,17 0-15,-17 0 13,-18 0 2,-1 0-10,1 0 10,0 0 0,53 0-15,18 0 13,-36 0 2,0 0-15,-35 0 13,17 0 8,19 0-21,-36 0 14,70 0 1,-88 0-15,36 0 13,-1 0 2,-52 0-1</inkml:trace>
    </iact:actionData>
  </iact:action>
  <iact:action type="add" startTime="139265">
    <iact:property name="dataType"/>
    <iact:actionData xml:id="d26">
      <inkml:trace xmlns:inkml="http://www.w3.org/2003/InkML" xml:id="stk26" contextRef="#ctx0" brushRef="#br0">13652 2311 0,'0'35'153,"0"53"-137,0 89-15,0-142 14,0-18 0,0 107 1,0-71-10,0-36 10,0 19-15,0 34 14,0 1 1,0-53-15,0 87 13,0-52 17,0 0-25,0 18 10,0-54-15,0 1 14,0 35 0,0 17-14,0-17 14,0-35 1,0 53-1,0-54-9,0 19 10,0-19-15,0 54 14,0-54 0,0 36 1,0 0 0,0-35-1,0 17-8,0 0 9,0-17-15,0 0 13,0-1 2,0 54 216,18 35-231,-18-53 20,0-18-20,0-70 314,-53-1-299,18-17-1,35 18 1,-35 17 0,35 1-15,0-18 20,-36-54 126,36 72-116,-17-1-15,17-35-15,-36 18 20,19 17-20,17-17 29,0 17 171,35 18-186,0 0 17,-17 0-26,53 18 10,-19 17-1,1-17 1,-35-18 0,0 0-15,-1 0 98,1 0-61,17 0-37,89 0 245,-54 0-245,-52 0 14,-18 18 238,0 17-238,0 0 1,-18-35-15,1 0 13,-1 35 2,-17 36 0,17-53-10,-35-1 10,18 54-15,35-54 29,-18 1-14,18 0-15,-35-1 13,35 1 2,0 0-10,-18 17 10,1-17-15,-1-1 13,0 18 155,18-17-168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2:51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99">
    <iact:property name="dataType"/>
    <iact:actionData xml:id="d0">
      <inkml:trace xmlns:inkml="http://www.w3.org/2003/InkML" xml:id="stk0" contextRef="#ctx0" brushRef="#br0">3087 6897 0,'17'0'62,"1"0"-46,0 0-10,17 70 10,-17-34-15,-1 52 13,-17-18 2,36 1 0,-36-53-1,0 17 1,52 18-10,-52-36 26,18-17 53,88-35-70,53-106 16,-124 123-30,18-35 14,53-105 1,-89 122-10,19-34 10,87-89-15,-88 106 29,1 0-14,-19 0-15,-34 53 167,-72 18-167,-34 35 13,17-35 2,-35-1 0,123-17-15,-105 0 20,-53 0-20,52 0 14,89 0 0,-159 53 1,176-53-15,0 0 14,1 18 0,-1-18-14,1 17 268,34-17-254,71 53 1,71 18-15,-35-18 20,-1 0-20,36-18 14,-18 53 0,-70-53 1,-1 18-15,54 0 14,-54-35 16,-17 17-24,-35-35 187,-18-53-188,0-105 10,0 122-1,-71-175-14,18 87 30,0 18-30,18 18 13,35 70 2,-18-17-10,18-18 95,-35 0-85,35 18-1,-18-18-14,18 18 14,0 17 0,0 1 1,-17 17 153,-1 0-153,-17 70 0,17-17-15,1-35 20,-1-1-20,-35 107 13,-35-54 2,53 36-15,35-88 14,-71 141 0,53-124 1,-35 106-15,36-106 20,-1 18-20,1 0 29,-1-35-14</inkml:trace>
    </iact:actionData>
  </iact:action>
  <iact:action type="add" startTime="21984">
    <iact:property name="dataType"/>
    <iact:actionData xml:id="d1">
      <inkml:trace xmlns:inkml="http://www.w3.org/2003/InkML" xml:id="stk1" contextRef="#ctx0" brushRef="#br0">14799 5133 0,'18'0'184,"17"0"-168,53-18-15,-35 18 14,88 0 0,0 0 1,-53 0-10,36 0 10,35 0-15,-106 0 14,17 0 0,1 0 1,17 0-15,-18 0 13,-17 0 9,-17 0-8,87 0-14,-35 0 14,-52 0 0,87 0 1,1 0-15,70 0 14,-36 0 0,-52 0-8,0 0 8,-53 0-14,-18 0 14,18 0 1,-18 0-1,36 0-14,-1 0 14,19 0 1,-54 0-10,36 0 10,-19 0-1,-16 0-14,17 0 14,52 0 1,-52 0-15,18 0 13,17 0 2,-35 0-10,-35 0 10,-1 0 15,36-17-15,-35 17-15,0-18 67,17 18 1,35-35-68</inkml:trace>
    </iact:actionData>
  </iact:action>
  <iact:action type="add" startTime="31345">
    <iact:property name="dataType"/>
    <iact:actionData xml:id="d2">
      <inkml:trace xmlns:inkml="http://www.w3.org/2003/InkML" xml:id="stk2" contextRef="#ctx0" brushRef="#br0">3616 3845 0,'-18'-17'84,"1"-19"-83,-72 1 14,-105 17 0,194 1-8,-88-1-6,18 1 29,34 17-29,-105 0 14,106 0 0,0 0-14,-159 0 14,17-18 7,54-17-21,-1 35 14,107 0 1,-54 0-15,1 0 13,17 0 2,-35 0-1,-36 0-14,54 0 20,-19 53-20,72-36 14,-89 54-14,0-36 14,18 0 0,53 1 1,-36 16 0,53-34-15,-17 0 20,0 17-20,0 0 13,17 18 2,-17 18 0,-1-54-15,36 19 13,0-1 2,0 53-15,0-70 20,0 17-20,0-17 14,0 17 0,0 18 1,18-18 0,0 0-15,35 36 0,-18-18 12,0-35 9,-17 17-21,123 18 14,-106-36 1,71 89-1,-88-106-14,105 53 14,1-18 1,-1-17-1,36 0-8,-36 17-6,-88-35 13,212 35 2,-158 1 0,-1-36-15,18 0 13,-53 17 2,17-17-1,18 0-8,71 0-6,-53 0 14,-71 0 0,71 0 1,-18 0-15,106 18 13,-106-18 2,1 17 0,-72-17-10,54 0 10,176 0-15,-159 0 14,53 0 0,-70 0 1,-1 0-15,18 0 13,-35 0 2,18 0-10,-36 0 10,89 0-15,-54 0 14,-35 0 0,18 0 1,106 0-15,-35 0 29,-54 0-24,54-35 10,-107 35-1,142-35-14,-88 17 14,-36 18 1,53-53-15,-17-17 13,-36 70 2,-18 0-10,36-53 10,-35 35 0,17 1-15,18-36 13,-53 35 2,36-17-15,-19 17 13,-17-52 8,0 17-6,18 0-15,-18 17 13,0-34 2,0-18 0,0 17-1,0 18 8,0 18-19,0 17 11,0 1-14,0-36 14,-35 17 6,17 19-20,-123-71 14,35 52 1,-35 19-5,0-36-10,105 53 14,-158-18-14,36-17 29,-36 0-29,35 35 14,-53-36 0,89 36-14,-54 0 20,36 0-20,0 0 14,-18 0-14,36 0 29,17 0-29,-17 0 14,52 0 1,-88 0-1,36 0-8,105 0 8,-141 0-14,124 0 14,18 0 1,-1 0-15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4:20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71">
    <iact:property name="dataType"/>
    <iact:actionData xml:id="d0">
      <inkml:trace xmlns:inkml="http://www.w3.org/2003/InkML" xml:id="stk0" contextRef="#ctx0" brushRef="#br0">1499 7338 0,'-17'0'37,"17"17"-21,0 19-1,0 17-14,0 0 14,0 35 0,0-71 1,0 1 0,0 0-10,17-18 94,1 0-84,0 0 0,17-53-15,0 0 13,-35 35 2,35-17-15,18-18 13,-35 53 8,17 0-21,36-53 14,-54 35 16</inkml:trace>
    </iact:actionData>
  </iact:action>
  <iact:action type="add" startTime="9517">
    <iact:property name="dataType"/>
    <iact:actionData xml:id="d1">
      <inkml:trace xmlns:inkml="http://www.w3.org/2003/InkML" xml:id="stk1" contextRef="#ctx0" brushRef="#br0">5062 7285 0,'18'0'93,"-18"17"-55,35 19 62,-35-19-99,53-17 30,-18 0 69,1 0-99,-1 0 14,0 0 0,1 0-8,17 0 9,-18 0-1,-18-35-14,1 35 14,0-18 1,-1 1 53,1 17-54,0 0 1</inkml:trace>
    </iact:actionData>
  </iact:action>
  <iact:action type="add" startTime="16436">
    <iact:property name="dataType"/>
    <iact:actionData xml:id="d2">
      <inkml:trace xmlns:inkml="http://www.w3.org/2003/InkML" xml:id="stk2" contextRef="#ctx0" brushRef="#br0">1799 11589 0,'88'0'247,"-70"0"-231,0-18-15,17 18 13,0 0 2,18 0 22,-18-18-37,18 1 14,-35 17 0,17 0-14,0 0 14,89 0 0,-106 0-8,105 0 9,-70 0-1,-18 0-14,106 0 14,-123 0 0,53 0 1,-54 0 6,18 0-21,18 0 14,18 0 0,-18 0 32,-35 0-46,-1 0 20,18 0-20,1 0 14,52 0 1,-53 0-1,-17 0 1,-53 0 316,-18 0-325,17 0 8,-17 0 1,-17 0 0,-1-18-1,-70 1 17,-53-19-31,177 36 19,-89-17-19,70 17 45,-69-36-45,-1 1 14,88 35 0,-123-18-8,70 1 9,36 17 46,-18 0-46</inkml:trace>
    </iact:actionData>
  </iact:action>
  <iact:action type="add" startTime="25583">
    <iact:property name="dataType"/>
    <iact:actionData xml:id="d3">
      <inkml:trace xmlns:inkml="http://www.w3.org/2003/InkML" xml:id="stk3" contextRef="#ctx0" brushRef="#br0">5539 11747 0,'17'0'331,"19"0"-330,34 0 14,-52 0-14,35 0 14,-36 0 0,19 0-8,16 0 8,-34 0 17,0 0-17,35 0-14,88 0 14,-106 0 1,71 18-10,-36-18 9,-17 0-14,-17 0 29,-19 0-14,1 0-15,0 0 14,-1 0 1,1 0 21,35 0-21,35 0-1,-70 0-14,-1 0 14,18 0 6,-17 0 11,0 0 52,-71 0 180,18 0-263,-54 0 20,54 0-5,-18 0-15,0 0 13,-53 0 2,18-18-15,71 18 13,-36 0 2,0 0-15,35 0 36,0-17-22,1 17 1,-18-18-15,-71 18 14,53-17 0,18 17 7,17 0-6,0 0 0</inkml:trace>
    </iact:actionData>
  </iact:action>
  <iact:action type="add" startTime="31275">
    <iact:property name="dataType"/>
    <iact:actionData xml:id="d4">
      <inkml:trace xmlns:inkml="http://www.w3.org/2003/InkML" xml:id="stk4" contextRef="#ctx0" brushRef="#br0">9260 11906 0,'0'18'178,"18"0"-177,35-18 20,-35 0-20,35 0 14,-36 0 0,1 0 1,35 17-15,-18 1 13,36-18 2,-1 17-15,-35-17 20,-17 0-5,17 0-15,-17 0 14,0 0 0,-1 0-14,1 18 14,35-18 1,35 0-1,0 0-9,0 0 10,1 0-15,-54 0 14,71 18 1,-36-18-1,-17 0-14,35 0 14,1 0 0,-37 0-8,-34 0 8,0 0-14,17 0 183,-17 0-168,-1 0 0,1 0 84</inkml:trace>
    </iact:actionData>
  </iact:action>
  <iact:action type="add" startTime="36113">
    <iact:property name="dataType"/>
    <iact:actionData xml:id="d5">
      <inkml:trace xmlns:inkml="http://www.w3.org/2003/InkML" xml:id="stk5" contextRef="#ctx0" brushRef="#br0">13176 11589 0,'18'0'178,"35"0"-172,35 0 10,0 0-15,0 0 14,1 0 0,69 0 1,-69 0-15,34 0 14,-52 0 0,-19 0-8,72 0 8,-71 17-14,0 1 14,88 0 1,-88-18-1,-18 0-14,0 0 14,-17 17 7,17-17-7,18 0 1,53 0-15,88 71 13,-53-71 2,-70 0-15,52 35 14,-105-35 123</inkml:trace>
    </iact:actionData>
  </iact:action>
  <iact:action type="add" startTime="49062">
    <iact:property name="dataType"/>
    <iact:actionData xml:id="d6">
      <inkml:trace xmlns:inkml="http://www.w3.org/2003/InkML" xml:id="stk6" contextRef="#ctx0" brushRef="#br0">16581 7497 0,'123'88'131,"-88"-71"-115,159 142-1,-158-124-8,175 142 9,-34 17-1,-160-177 1,19 19-1,-36 17-14,17-18 14</inkml:trace>
    </iact:actionData>
  </iact:action>
  <iact:action type="add" startTime="49850">
    <iact:property name="dataType"/>
    <iact:actionData xml:id="d7">
      <inkml:trace xmlns:inkml="http://www.w3.org/2003/InkML" xml:id="stk7" contextRef="#ctx0" brushRef="#br0">17515 8079 0,'18'0'62,"0"53"-46,-18-18-10,0 18 10,0-18 15,0-17-30,0-1 14,0 1 0,0 0 1,-36-18-10,19 0-5,-1 0 45,0 0 1,1 0-40,-18 0 8,17 0-14,-17 0 83,17 0-68,-53-18 31,36 18-32,-18-18 1,-17 1-10,70-1 10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6:11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7">
    <iact:property name="dataType"/>
    <iact:actionData xml:id="d0">
      <inkml:trace xmlns:inkml="http://www.w3.org/2003/InkML" xml:id="stk0" contextRef="#ctx0" brushRef="#br0">5009 3669 0,'-52'-35'15,"34"-1"1,-17 19 21,-36 17-21,36-18-15,-1 18 14,-16-18 0,-19 1-14,18 17 14,-35 0 1,17 0-1,-34 0-8,-1 0 8,18 0-14,70 0 14,-35-18 1,-35 18-15,0 0 13,17-18 2,18 18-15,-35 0 20,0-35-6,17 35-14,18 0 14,-17 0 1,-89 0-1,124 0-14,-18 0 14,-124 0 0,-34 18-9,34-18 10,71 17-15,-105 36 14,175-35 1,-69 35-1,34-18-14,36-17 14,17 17 0,-52 36-9,52-36 10,-17-17 0,-36 87-15,54-87 13,-19 17 2,19 18-15,-19 18 13,-17-1 8,36 1-21,17-36 14,0 1 1,0 16-15,-18-16 13,18-19 2,0 19-1,0 17-14,0-36 21,0 36-21,0 18 29,18-54-15,-1 1-14,1 17 14,17-17 1,1 17-15,52 0 20,18 18-20,17-35 14,36 17 0,-89 1 1,72 16-15,-19-34 0,-70 0 28,35 17-28,36-35 20,-72 18-20,90 17 13,-1-35 2,17 18 0,-16-18-15,-19 0 13,-52 17 2,52-17-15,-35 35 20,-17-35-20,-18 0 14,53 36 0,-36-36 1,1 0-15,105 0 13,-105 0 2,17 0 0,18 0-10,-53 0 10,-36 0-15,1 0 14,-1 0 0,19 0-14,-1 0 14,-17 0 0,35 0 1,17-18-9,-52 0 8,17 1-14,0-36 14,18 35 0,-17 18-14,52-53 14,-35 18 1,-18 0 0,0 0-10,36-1 10,-36 19-15,0-1 13,-35-17 71,36-36-84,-19-17 29,-17 17-14,18 18-15,-18-17 13,18 35 2,-18-1-10,0-17 10,0 1-1,0-19-14,0 36 14,0 17 0,0 0-14,0-35 14,-18 36 1,0-1-10,18 1 25,-17-1-30,-36-35 14,17 0 0,19 18 1,-36-36-15,53 36 20,-18 35-6</inkml:trace>
    </iact:actionData>
  </iact:action>
  <iact:action type="add" startTime="13029">
    <iact:property name="dataType"/>
    <iact:actionData xml:id="d1">
      <inkml:trace xmlns:inkml="http://www.w3.org/2003/InkML" xml:id="stk1" contextRef="#ctx0" brushRef="#br0">6756 5062 0,'17'0'131,"19"0"-115,34 0-1,-35 0 1,1 0-10,-19 0 10,1 0 31,17 0-31,-17 0-1,52 0-8,-17 0 8,0 0-14,0 0 14,-18 0 1,54 53-1,-54-53-14,0 0 14,18 0 1,0 0-10,-18 0 10,36 0-15,-18 0 13,-18 0 2,18 0 0,-18 0-15,18 0 29,-35 0-24,17 0 10,0 0-1,1 0 1,-1 0 31,0 0-41,18 0 9,-18 0 1,36 0-15,-53 0 14,35 0 0,-18 0 1,53 0-15,-53 0 20,18 0-20,0 0 13,-18 0 2,18 0 0</inkml:trace>
    </iact:actionData>
  </iact:action>
  <iact:action type="add" startTime="20094">
    <iact:property name="dataType"/>
    <iact:actionData xml:id="d2">
      <inkml:trace xmlns:inkml="http://www.w3.org/2003/InkML" xml:id="stk2" contextRef="#ctx0" brushRef="#br0">10425 4904 0,'52'0'200,"-16"0"-199,34 0 14,-17 0 1,35 0-10,1 0 10,-1 0-15,35 0 13,-35 0 2,1 0 0,-1 0-15,35 0 13,-34 0 2,-37 0-10,1 0 10,-17 0-1,-1 0-14,-17 0 14,17 0 1,18 0-15,35 0 13,18 0 2,-36 0-10,54 0 10,-71 0 0,-18 0-15,36 0 13,-19 0 17,-34 0-30,17 0 20,36 0-20,17 0 14,-53 0 1,1 0-15,-1 0 229,53 0-214</inkml:trace>
    </iact:actionData>
  </iact:action>
  <iact:action type="add" startTime="21266">
    <iact:property name="dataType"/>
    <iact:actionData xml:id="d3">
      <inkml:trace xmlns:inkml="http://www.w3.org/2003/InkML" xml:id="stk3" contextRef="#ctx0" brushRef="#br0">14834 4868 0,'-17'0'31,"-19"0"-16,19 0 1,87 18 122,71 17-107,318 36-30,-265-71 14,71 17 1,-18 1-10,-106-18 10,-88 18-1,0-18-14,-18 0 14,-18 0 1,1 0-15,0 0 13,35 0 108,-18 0-106,-17 0 0,17 0 31,18-18-46,0 0 20,53-34-20,-54 52 13,-34 0 71,0 0-69,35-18 0,-36 18 30</inkml:trace>
    </iact:actionData>
  </iact:action>
  <iact:action type="add" startTime="41393">
    <iact:property name="dataType"/>
    <iact:actionData xml:id="d4">
      <inkml:trace xmlns:inkml="http://www.w3.org/2003/InkML" xml:id="stk4" contextRef="#ctx0" brushRef="#br0">2240 7161 0,'-18'0'116,"18"18"-101,71 0 16,0-18-15,17 17-15,-18-17 20,-17 18-20,0-18 14,35 0 0,18 18 1,-18-18-15,-35 0 14,71 0 0,-71 0-14,0 0 21,0 0-7,88 17-14,-53-17 14,0 0 0,36 0-14,-54 18 14,-52-18 1,35 0-1,52 0-8,-16 0 8,-1 0-14,18 0 14,-18 0 1,0 0-15,-17 0 13,-36 0 2,53 0 0,-17 0-10,-18 0 10,-1 0-15,37 0 13,17 0 2,-18 0 0,0 0-15,0 0 13,0 0 2,18 35-10,-35-35 10,-18 0-15,35 0 14,88 0 0,-17 0 1,-89 0-15,19 0 13,-36 0 2,35 0-9,-18 0 8,-17 0 1,35 0-15,-35 0 14,71 0 0,-18 0-14,-36 0 14,71 0 0,-52 0-8,-19 0 9,-35 0-1,71 18-14,-88-1 29,-1-17-14,1 0 0,0 0 137</inkml:trace>
    </iact:actionData>
  </iact:action>
  <iact:action type="add" startTime="55062">
    <iact:property name="dataType"/>
    <iact:actionData xml:id="d5">
      <inkml:trace xmlns:inkml="http://www.w3.org/2003/InkML" xml:id="stk5" contextRef="#ctx0" brushRef="#br0">4851 10513 0,'-18'0'385,"18"17"-338,0 1 91,0 0-122,0-1 84,18-17-38,-18-17-39,0-1-8,0 0 132,0 1-146,-18 17 52,0 0-38,18 17 17,-17-17-31,17 18 29,0 0-8,0-1 24,17-17-8,1 0-22,17-17 0,-35-19-1,0 19 1,0-19-1,0 19 39,0-1-38,-17 18-1,-1 0 1,0 0 6,1 0-21,-19 0 14,19 35 0,-1-17 1,18 0 0,0-1-1,0 1 7,0 35-21,0-35 14,18-18 70,17-18-84,-35 0 13</inkml:trace>
    </iact:actionData>
  </iact:action>
  <iact:action type="add" startTime="57808">
    <iact:property name="dataType"/>
    <iact:actionData xml:id="d6">
      <inkml:trace xmlns:inkml="http://www.w3.org/2003/InkML" xml:id="stk6" contextRef="#ctx0" brushRef="#br0">7408 10566 0,'-17'0'22,"-1"0"9,18 35 16,0-17-25,18-18 25,17 0-31,-17-18-1,-1-17 1,-17-1-9,0-17 8,0 36-14,0-1 14,-17 18 54,17 18-53,0 17-1,0-17 48</inkml:trace>
    </iact:actionData>
  </iact:action>
  <iact:action type="add" startTime="59439">
    <iact:property name="dataType"/>
    <iact:actionData xml:id="d7">
      <inkml:trace xmlns:inkml="http://www.w3.org/2003/InkML" xml:id="stk7" contextRef="#ctx0" brushRef="#br0">4921 10566 0,'36'0'62,"-1"0"-46,18 0-1,17 0-8,18 0 9,36 0-15,-18 0 13,17 0 2,1 0-1,-54 0-14,-34 0 14,16 0 1,54 0-10,-18 0 9,18 0 1,-53 0-15,18 0 14,-1 0 0,-52 0-14,17 0 14,18 0 1,35 0-10,-70 0 10,35 0-1,-18 0-14,0 0 29,-17 0-14,17 0-15,36 0 20,-36 0-20,1 0 14,34 0 0,-52 0-14,52 17 14,-52-17 1,0 0-1,17 0 39,-18 0-53,54 0 13,-36 0 2,-17 0 0,17 0 37,0 0-37</inkml:trace>
    </iact:actionData>
  </iact:action>
  <iact:action type="add" startTime="61700">
    <iact:property name="dataType"/>
    <iact:actionData xml:id="d8">
      <inkml:trace xmlns:inkml="http://www.w3.org/2003/InkML" xml:id="stk8" contextRef="#ctx0" brushRef="#br0">4745 12577 0,'17'-18'116,"1"18"-94,0 0 194,-1 0-169,-17-18-9,0 1-23,0-1 1</inkml:trace>
    </iact:actionData>
  </iact:action>
  <iact:action type="add" startTime="63085">
    <iact:property name="dataType"/>
    <iact:actionData xml:id="d9">
      <inkml:trace xmlns:inkml="http://www.w3.org/2003/InkML" xml:id="stk9" contextRef="#ctx0" brushRef="#br0">4815 10795 0,'0'0'1,"0"35"13,0 18 2,-17-35-15,17 35 13,0 0 2,0-18-10,0 18 10,0 0-1,0-36 1,0 1 4,0 0-5,0 35 1,0-18-14,0-17 14,0 34-1,0-16-14,0-1 30,0 0-30,-18 1 13,18-1 8,0-18-21,0 54 14,0-53 0,0 17-14,0 0 14,0-17 1,0 17-1,0-17-14,0-1 21,0 1-21,0 35 13,0 0 17,0-35-15,0-1 0,0 18 6,0-17-6,0 0-1,0-1 1,0 1 131,0 0-141,0-1 10,0 1 84,0 0-85,0 17 48</inkml:trace>
    </iact:actionData>
  </iact:action>
  <iact:action type="add" startTime="65053">
    <iact:property name="dataType"/>
    <iact:actionData xml:id="d10">
      <inkml:trace xmlns:inkml="http://www.w3.org/2003/InkML" xml:id="stk10" contextRef="#ctx0" brushRef="#br0">4868 12453 0,'18'0'15,"0"-18"1,-1 1 15,-17-1-30,18 0 14,0 1 0,-18-1-8,17 1 8,1 17-14,17-53 14,18 0 0,0 35 1,-18 0-15,-17 1 14,-1-1 0,36-17-8,-17 0 8,-19 17 1,19 0-15,17-17 14,-1 0 0,-34 0-14,0 17 14,35-17 0,-18-1-8,-17 19 9,17-19-1,18 36-14,-18-35 14,-35 17 32,71 1-41,-36-1 10,35-70-1,-52 88-14,17-18 14,1 1 1,-19-19-15,18 1 13,18 0 2,0 35-10,36-71 10,-72 71 0,18-35-15,-17 17 13,17 18 39,1-35-52,-19 35 14,36-17 0,18-19 1,-36-17 15,0 36-9,18-19-21,-35 19 14,35-36 1,0 35-1,-18-17-14,0 17 30,-17 1-10,0 17-5,17-18-15,0-35 14,-17 35 0,-1 18 16,19-17-15,-19 17-10,1-18 10,-18 1 0,18 17-1,34-53-14,-52 35 14,18 18 170,0-18-116</inkml:trace>
    </iact:actionData>
  </iact:action>
  <iact:action type="add" startTime="68328">
    <iact:property name="dataType"/>
    <iact:actionData xml:id="d11">
      <inkml:trace xmlns:inkml="http://www.w3.org/2003/InkML" xml:id="stk11" contextRef="#ctx0" brushRef="#br0">7391 12277 0,'-18'0'331,"0"17"-293,36-17 178,0-17-100,-18-19-100,0 19 6</inkml:trace>
    </iact:actionData>
  </iact:action>
  <iact:action type="add" startTime="69744">
    <iact:property name="dataType"/>
    <iact:actionData xml:id="d12">
      <inkml:trace xmlns:inkml="http://www.w3.org/2003/InkML" xml:id="stk12" contextRef="#ctx0" brushRef="#br0">7426 10672 0,'0'17'37,"0"54"-21,0-18-15,0 70 14,0-88-14,0 36 13,0 70 2,0-17-1,0-89-8,0 53 9,0-35-1,0 35-14,0 0 14,0-17 0,0-36-14,0-17 14,0 17 1,0 0 6,0-17-6,0 17 169,-18 53-170,18-17-14,0-53 14,0 35 0,0-36 1</inkml:trace>
    </iact:actionData>
  </iact:action>
  <iact:action type="add" startTime="70701">
    <iact:property name="dataType"/>
    <iact:actionData xml:id="d13">
      <inkml:trace xmlns:inkml="http://www.w3.org/2003/InkML" xml:id="stk13" contextRef="#ctx0" brushRef="#br0">7285 12206 0,'-18'0'62,"-35"0"-56,18 0 10,17 0 15,-35 0-15,18 0-15,-35 0 13,-19 0 2,37 0-10,34 0 10,-35 0 31,-88 0-32,88 0 1,-35 0-10,52 0 10,1 0-1,-18 0 16,-35 0-30,35 0 14,-88 0 1,18 0-10,34 0 10,1 0-1,53 0-14,0 0 30,-36 0-16,-17 18 1,-88-18-10,123 0 10,35 0 0,-35 0-15,35 0 13,-35 0 2,-17 35 0,17-17 6,35-18-21,-105 17 13,88-17 2,-18 0-15,-18 18 14,36 0 16,0-1-9,-54-17-21,54 0 14,17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5T13:48:43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30">
    <iact:property name="dataType"/>
    <iact:actionData xml:id="d0">
      <inkml:trace xmlns:inkml="http://www.w3.org/2003/InkML" xml:id="stk0" contextRef="#ctx0" brushRef="#br0">1782 4904 0,'17'0'354,"18"0"-338,-17 0-15,0 0 13,-1 0 2,1 0 68,17 0-68,-17 0-1,88 35-8,-71-35 9,36 18-1,-54-18 1,1 0-1,-1 0-14,1 0 30,17 0-25,18 0 10,71 0-15,-54 17 29,-52-17-29,17 0 45,53 18-39,-35-18 8,-35 0 1,70 17-15,-53-17 14,18 0 0,-17 0 1,-19 0 6,19 0-6,17 0-1,-18 0-14,18 0 30,0 0-30,0 0 13,-1 0 8,-16 0 10,17 0-31,0 0 13,-1 0 2,-16 0-15,34 0 13,-34 0 8,-19 0-6,19 0 0,-1 0-1,18 0 1,0 0-1,-18 0-14,35 18 20,1 0-20,-53-18 14,17 0 1,-17 0-15,-1 0 13,1 0 2,0 0 0,17 0 5,35 0 26,-70-18-31,53 0 0,-53 1 6,53-18-7,-35 35 1,-18-18 0,17 0 15,1 1-15,17-1-10,-17 0 10,35-17-1,-35 0 1,-1 17 0,36-17 15,-53 0-25,0 17 10,18-17 0,-1 17-1,1-53-14,-18 19 14,0 16 1,18-34-1,-18-1-9,17 1 10,-17-1 0,0 0 15,0 36-16,0-18-14,0-35 36,0 35-36,0-35 14,-35 53 16,35 17-30,-18 18 14,-35-53 7,53 36-6,-17 17-15,-1-18 13,-52-17 2,17-1-1,17 1 1,-52 0 0,71 35-10,-19-18 10,1 18-15,-18-18 14,-88 1 0,70-1 1,54 18-15,-36-35 13,0 35 2,0 0-10,-17 0 10,34-18 0,-17 18-15,18 0 13,0 0 2,-71 0-15,35 0 13,1 0 8,52 0-21,-141 0 14,142 0 0,-107 0 1,1 0 0,105 0-1,-88 18-14,89-18 20,-36 18 10,-18-1-30,-17 18 14,18-17 1,-19 35-1,54-35-14,-36-1 20,54-17-20,-1 36 14,-17-36 1,0 0-1,17 17 1,0 1 0,-70 52-15,35-17 20,36-53-6,-1 53 1,0-35 0,-35 35-15,18 17 29,-35 89-15,70-106-14,-18-35 20,18-1-20,0 36 14,-18 18 0,18-18 17,0 0-17,0-18-8,0-17 8,0-1-14,0 54 14,0-18 1,0-36-1,18 54-14,-18-54 14,35 36 1,-35 0-10,36-35 10,-19 35-15,1-53 29,-1 18-14,19-1 68,-1-17-68,-17 0-15,-1 0 14,1 0 0,17 0 23</inkml:trace>
    </iact:actionData>
  </iact:action>
  <iact:action type="add" startTime="19757">
    <iact:property name="dataType"/>
    <iact:actionData xml:id="d1">
      <inkml:trace xmlns:inkml="http://www.w3.org/2003/InkML" xml:id="stk1" contextRef="#ctx0" brushRef="#br0">5768 3528 0,'-18'0'62,"-17"53"-46,35 0-15,-18 52 20,18-69-6,0-19-14,0 19 14,0 52 1,0-35-1,0-36 17,0 19-26,36-36 25,-19 0-30,1 0 14,0 0 1,52 0-15,-52-18 29,-1 0-24,1 1 10,-18-36-1,0 35-14,0-52 14,0-1 1,0 36-1,0-36 7,0 36 25,0 17-16,-18 18-9,-17-17-21,17-1 30</inkml:trace>
    </iact:actionData>
  </iact:action>
  <iact:action type="add" startTime="20928">
    <iact:property name="dataType"/>
    <iact:actionData xml:id="d2">
      <inkml:trace xmlns:inkml="http://www.w3.org/2003/InkML" xml:id="stk2" contextRef="#ctx0" brushRef="#br0">6579 3457 0,'0'35'84,"0"71"-68,0-70-1,0 52 1,18 0-9,-18-70 8,0 35-14,0-1 14,0 54 1,0-35-1,0-18 1,0-36-1,0 1-9</inkml:trace>
    </iact:actionData>
  </iact:action>
  <iact:action type="add" startTime="31615">
    <iact:property name="dataType"/>
    <iact:actionData xml:id="d3">
      <inkml:trace xmlns:inkml="http://www.w3.org/2003/InkML" xml:id="stk3" contextRef="#ctx0" brushRef="#br0">3104 10354 0,'0'-18'300,"0"1"-222,0-19-40,0 19-22,0-18 15,18 17-30,17 0 14,-35-17-9,0 0 26,0 17-31,18 0 44,0-52-44,17 52 20,0-17-5,-35 17 0,18 1-15,17-19 13,-17 19 2,17-1 0,0-17 5,-35 17-20,0 1 14,36-19 1,16 1-1,-34 17 1,53-52 0,-54 52 6,-17 1-21,53 17 13,-17-18 2,-1-17 0,0 35-15,36-53 13,-18 35 2,17-17-15,1 17 20,-54 1-20,36-36 14,-17 53 0,16-18 1,-16 0-15,17 1 13,0 17 2,-18-18 0,0 0-10,18 18 10,35-53-15,-17 36 13,-18 17 2,17-18-15,18-35 14,-52 53 0,17 0 1,-18-17-10,0 17 10,89-18-15,-71 18 14,-1-35 0,90 17-14,-19 18 14,-70 0 1,53-18-1,-18 18-9,-35 0 10,17 0-15,-17 0 14,0 0 0,0 0 1,0 0-15,0 0 14,-18 0 0,18 0-8,18 0 8,-36 0 1,0 0-15,18 0 14,-35 0 0,35 0-14,-36 0 14,36 0 1,-17 0-10,-19 0 10,1 18 46,0 0-46,-18-1 6,17 1-6,-17 0-15,0 52 13,0-35 2,0 1-15,0-1 13,0 0 2,0 18-9,-17-35 8,-1 17 1,-17-17-15,-1 17 14,-17 18 0,53 0 1,-35-18-15,0-17 20,-18 17-20,35 0 14,-52 18 0,-1 0 1,36-53-1,-18 71 1,18-54-15,17 19 20,0-19-20,-17 1 14,-35 17 1,52-17-1,-35 0-14,0-1 14,0 1 0,53-1-14,-88-17 21,18 18-21,34 0 13,-52-18-13,35 17 29,-53-17-29,53 18 14,0-18 1,1 18-15,34-18 20,-53 17-20,-17-17 13,-35 0 2,70 0 0,-35 0-15,-1 0 13,1 0 2,35 0-15,18 0 20,-36 0-5,19 0-15,-54 0 13,53 0 2,35-17-15,-70 17 14,70 0 0,-35 0 1,36-18-10,-1 18 10,0 0-15,18-18 61,-17 1-40,-1 17-6,1-36 46</inkml:trace>
    </iact:actionData>
  </iact:action>
  <iact:action type="add" startTime="35936">
    <iact:property name="dataType"/>
    <iact:actionData xml:id="d4">
      <inkml:trace xmlns:inkml="http://www.w3.org/2003/InkML" xml:id="stk4" contextRef="#ctx0" brushRef="#br0">5874 10213 0,'0'35'147,"0"36"-132,0-18-8,0 0 8,0-18-14,0 18 14,0 0 1,17-18-1,-17-17-14,0-1 14,0 1 1,0 0-10,0-1 10,0 18-15,0 1 14,0 17 16,0-36-16,0 19 1,0-1-9,0-18 8,0 19-14,0-1 14,0 18 0,0-35 1,0 34-15,0 1 14,0-17-14,0 34 20,0-17-5,0-35-15,0 52 13,0-17 2,0-35-1,0 70-14,0-35 14,0-18 1,0 18-10,0 0 10,0-18-1,0 18-14,0-35 14,0 17 1,0 18-1,0-35 1,0-1-10,0 1 10,0 0 0,0-1-15,0 1 20,0 0-20,0 17 15,-17-35 230,-36-35-231,53 17 70,0 0-54,0-17-30,0 17 98,0-17-83,0 18 38,0-1-38,0 0 15,0 1 68,17-19-83,-17 19 6,0-1-21,0 0 92,0 1-87,18-54 10,-18 36-15,18 17 182,17 18-167,0 0-1,-17 0-14,17 0 14,18 0 0,35 0 1,1 0-15,-72 0 20,-17 18 211,0 0-216,-17 17-1,-1-18-14,-17 1 14,-18 0 7,17 35-21,1 0 14,0-18 16,17-35-30,1 18 13,17 17 2,-18-35 22,0 17-22,18 1-1,-17 0-14,17-1 45,0 1-39,-18-18 457,-17 0-463,17-18 13,18 1 2,-18-1-10,1-35 26,17 36-31,0-1 98,-18-17-68,-17-18-15,17 17-15,1-17 0,-1 18 19,18 18-19,0-1 13,0 0 371,18 18-369,70 0-1,-18 0 1,-34 0-15,-19 0 45,19 0-40,-19 0 10,36 0 0,-35 0 332</inkml:trace>
    </iact:actionData>
  </iact:action>
  <iact:action type="add" startTime="49481">
    <iact:property name="dataType"/>
    <iact:actionData xml:id="d5">
      <inkml:trace xmlns:inkml="http://www.w3.org/2003/InkML" xml:id="stk5" contextRef="#ctx0" brushRef="#br0">3122 10354 0,'0'18'231,"18"-18"-215,-1 0-15,19 0 20,-19 0-20,19 0 114,-19 0-100,1 0 1,35 0-15,0 0 14,0 0 0,17 17-14,18-17 20,-17 36-20</inkml:trace>
    </iact:actionData>
  </iact:action>
  <iact:action type="add" startTime="51450">
    <iact:property name="dataType"/>
    <iact:actionData xml:id="d6">
      <inkml:trace xmlns:inkml="http://www.w3.org/2003/InkML" xml:id="stk6" contextRef="#ctx0" brushRef="#br0">3933 9684 0,'36'0'232,"-19"0"-32,1 0-168</inkml:trace>
    </iact:actionData>
  </iact:action>
  <iact:action type="add" startTime="54014">
    <iact:property name="dataType"/>
    <iact:actionData xml:id="d7">
      <inkml:trace xmlns:inkml="http://www.w3.org/2003/InkML" xml:id="stk7" contextRef="#ctx0" brushRef="#br0">4374 9578 0,'18'0'68,"17"0"102</inkml:trace>
    </iact:actionData>
  </iact:action>
  <iact:action type="add" startTime="55534">
    <iact:property name="dataType"/>
    <iact:actionData xml:id="d8">
      <inkml:trace xmlns:inkml="http://www.w3.org/2003/InkML" xml:id="stk8" contextRef="#ctx0" brushRef="#br0">4304 9648 0,'18'0'100,"-1"0"-78,18-17-21,-17-1 14,35 18 0,0 0 1,-35 0-15,34-17 14,-34 17 0,17 0 7,36 0-21,-36 0 30,-17 0-16,17-18-14,-17 18 29,-1 0-14,54 0 6,17 0-6,-53 0 0,18 0-15,-35 0 13,0 0 39,35 0-52,-18 0 14,18 0 0,-36 0 1,1 0 0,0 0 37,-1 0-52,1 0 14,17 0-14,-17 0 114,35 0 86,-18 0-200,89 0 13,-19 0 8,72 0-21,-107 0 14,1 0 1,-54 0-15,1 0 29,35 0-15,53 0-14,17 0 20,1 0-20,-36 0 14,-70 0 0,-1 0 32,1 0-25,0 0-6,34 0-1</inkml:trace>
    </iact:actionData>
  </iact:action>
  <iact:action type="add" startTime="85257">
    <iact:property name="dataType"/>
    <iact:actionData xml:id="d9">
      <inkml:trace xmlns:inkml="http://www.w3.org/2003/InkML" xml:id="stk9" contextRef="#ctx0" brushRef="#br0">10954 9807 0,'0'0'1,"-36"-17"0,1-19 0,18 36 27,-1-35-27,-17 35 13,17 0 2,-17 0 0,-36 0-10,1 0 10,17 0-15,0 0 13,0 0 2,18 35-15,17 18 14,-53 35 0,54-35 1,-19-17-9,-34 105-6,70-106 13,-18 53 2,1 36 0,17-89-1,0 35-14,0 19 14,0 34 1,0-70-10,17 18 9,1-18-14,17-18 14,0-18 1,-17 1-1,35 0-14,18-18 14,-36 0 0,53 0-8,-53 0 9,1 0-1,-19-36-14,1 1 14,0-53 0,17 17-14,0 1 14,-17-1 7,35-17-21,-53-18 14,35 36 0,-35 34-14,0-34 14,0-1 1,0 18-1,0 1-14,0-1 14,0-18-9,0 53 10,-18 1 0,18-1-15,-17 0 98</inkml:trace>
    </iact:actionData>
  </iact:action>
  <iact:action type="add" startTime="88420">
    <iact:property name="dataType"/>
    <iact:actionData xml:id="d10">
      <inkml:trace xmlns:inkml="http://www.w3.org/2003/InkML" xml:id="stk10" contextRef="#ctx0" brushRef="#br0">10760 15046 0,'0'18'15,"-53"-18"7,35 0-6,-70 0-15,35 0 14,18 0 0,17 0-14,-52 0 14,34-53 1,19 17-1,17 1-9,-18-35 10,18 17-15,0 17 14,0-52 0,106 35-14,-53 18 14,-36 0 1,1 35-1,17 0-8,-17 0 8,53 0-14,-1 0 14,-52 17 1,17 19-1,0 52-14,-17-35 14,0 0 1,-18-18 6,-36 0-21,19-17 13,-19-18 2,1 0 0,17 0 15,1 0-25,-18-35 10,35-1 15,0-105-15,105 35-15,19-52 13,-36-36 2</inkml:trace>
    </iact:actionData>
  </iact:action>
  <iact:action type="add" startTime="89491">
    <iact:property name="dataType"/>
    <iact:actionData xml:id="d11">
      <inkml:trace xmlns:inkml="http://www.w3.org/2003/InkML" xml:id="stk11" contextRef="#ctx0" brushRef="#br0">12400 10883 0,'0'35'31,"-53"-52"22,-17-18-52,34-18 14,1-88 1,-35 35-15,34-18 13,19 54 2,-19-1-15,36 1 20,0-1-5,0 36-1,0-1 1,0 1-15,0 0 13,18 0 18,53-1-10,-54 36-7,71-17 1,-35 17-15,53 0 14,-53 0 0,53 0 1,-71 35-10,18 36 10,-35 34-15,-1-34 13,19 70 2,-36-88 0,17 88-15,-17-123 13,0 52 2,0-17-10,-35-18 10,-71 89-15,36-89 14,17 53 0,0-70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3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8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37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58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274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91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78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95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8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47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72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3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4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8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7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위의 두 수를 곱한 값의 각 자리 수를 더한 값이 아래의 값</a:t>
            </a:r>
          </a:p>
          <a:p>
            <a:pPr fontAlgn="base" latinLnBrk="0"/>
            <a:r>
              <a:rPr lang="en-US" altLang="ko-KR" dirty="0"/>
              <a:t>4 × 3 = 12</a:t>
            </a:r>
            <a:r>
              <a:rPr lang="ko-KR" altLang="en-US" dirty="0"/>
              <a:t>에서 </a:t>
            </a:r>
            <a:r>
              <a:rPr lang="en-US" altLang="ko-KR" dirty="0"/>
              <a:t>1 + 2 = 3, 4 × 4 = 16</a:t>
            </a:r>
            <a:r>
              <a:rPr lang="ko-KR" altLang="en-US" dirty="0"/>
              <a:t>에서 </a:t>
            </a:r>
            <a:r>
              <a:rPr lang="en-US" altLang="ko-KR" dirty="0"/>
              <a:t>1 + 6 = 7, </a:t>
            </a:r>
            <a:endParaRPr lang="ko-KR" altLang="en-US" dirty="0"/>
          </a:p>
          <a:p>
            <a:pPr fontAlgn="base" latinLnBrk="0"/>
            <a:r>
              <a:rPr lang="en-US" altLang="ko-KR" dirty="0"/>
              <a:t>7 × 2 = 14</a:t>
            </a:r>
            <a:r>
              <a:rPr lang="ko-KR" altLang="en-US" dirty="0"/>
              <a:t>에서 </a:t>
            </a:r>
            <a:r>
              <a:rPr lang="en-US" altLang="ko-KR" dirty="0"/>
              <a:t>1 + 4 = 5, </a:t>
            </a:r>
            <a:r>
              <a:rPr lang="ko-KR" altLang="en-US" dirty="0"/>
              <a:t>즉 </a:t>
            </a:r>
            <a:r>
              <a:rPr lang="en-US" altLang="ko-KR" dirty="0"/>
              <a:t>3 × 7 = 21</a:t>
            </a:r>
            <a:r>
              <a:rPr lang="ko-KR" altLang="en-US" dirty="0"/>
              <a:t>에서 </a:t>
            </a:r>
            <a:r>
              <a:rPr lang="en-US" altLang="ko-KR" dirty="0"/>
              <a:t>2 + 1 = 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60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85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8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세 가지 경우로부터 공통 추론 규칙을 찾아낼 수 있음</a:t>
            </a:r>
          </a:p>
          <a:p>
            <a:pPr fontAlgn="base" latinLnBrk="0"/>
            <a:r>
              <a:rPr lang="ko-KR" altLang="en-US" dirty="0"/>
              <a:t>위의 두 수를 곱한 값의 각 자리 수를 더한 값이 아래의 값</a:t>
            </a:r>
          </a:p>
          <a:p>
            <a:pPr fontAlgn="base" latinLnBrk="0"/>
            <a:r>
              <a:rPr lang="en-US" altLang="ko-KR" dirty="0"/>
              <a:t>4 × 3 = 12</a:t>
            </a:r>
            <a:r>
              <a:rPr lang="ko-KR" altLang="en-US" dirty="0"/>
              <a:t>에서 </a:t>
            </a:r>
            <a:r>
              <a:rPr lang="en-US" altLang="ko-KR" dirty="0"/>
              <a:t>1 + 2 = 3, 4 × 4 = 16</a:t>
            </a:r>
            <a:r>
              <a:rPr lang="ko-KR" altLang="en-US" dirty="0"/>
              <a:t>에서 </a:t>
            </a:r>
            <a:r>
              <a:rPr lang="en-US" altLang="ko-KR" dirty="0"/>
              <a:t>1 + 6 = 7, </a:t>
            </a:r>
            <a:endParaRPr lang="ko-KR" altLang="en-US" dirty="0"/>
          </a:p>
          <a:p>
            <a:pPr fontAlgn="base" latinLnBrk="0"/>
            <a:r>
              <a:rPr lang="en-US" altLang="ko-KR" dirty="0"/>
              <a:t>7 × 2 = 14</a:t>
            </a:r>
            <a:r>
              <a:rPr lang="ko-KR" altLang="en-US" dirty="0"/>
              <a:t>에서 </a:t>
            </a:r>
            <a:r>
              <a:rPr lang="en-US" altLang="ko-KR" dirty="0"/>
              <a:t>1 + 4 = 5, </a:t>
            </a:r>
            <a:r>
              <a:rPr lang="ko-KR" altLang="en-US" dirty="0"/>
              <a:t>즉 </a:t>
            </a:r>
            <a:r>
              <a:rPr lang="en-US" altLang="ko-KR" dirty="0"/>
              <a:t>3 × 7 = 21</a:t>
            </a:r>
            <a:r>
              <a:rPr lang="ko-KR" altLang="en-US" dirty="0"/>
              <a:t>에서 </a:t>
            </a:r>
            <a:r>
              <a:rPr lang="en-US" altLang="ko-KR" dirty="0"/>
              <a:t>2 + 1 = 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5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 * 3 = 12 + 1 = 13 =&gt; 1</a:t>
            </a:r>
            <a:r>
              <a:rPr lang="ko-KR" altLang="en-US" dirty="0"/>
              <a:t>의 자리수만 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1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62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4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70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0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6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1426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5605-9E1C-4C0D-BB6E-5541A892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89BCB-5621-4390-ABBA-513F1D8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11B54-2129-4C3D-8DCD-438B1B26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C42A-6EF9-483B-B437-7ADC85F2DBB0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70C0F-ED1B-4C1D-A155-A8FFCD3C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41DCA-833D-449C-B665-9C877F4D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4EF6-7779-4C6D-B440-08850E4326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3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CC42B93-1875-482F-9BA6-4D438AD7C3A8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25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562074"/>
          </a:xfrm>
        </p:spPr>
        <p:txBody>
          <a:bodyPr>
            <a:noAutofit/>
          </a:bodyPr>
          <a:lstStyle>
            <a:lvl1pPr algn="l">
              <a:defRPr sz="2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solidFill>
                  <a:srgbClr val="009FB4"/>
                </a:solidFill>
              </a:defRPr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3" hasCustomPrompt="1"/>
          </p:nvPr>
        </p:nvSpPr>
        <p:spPr>
          <a:xfrm>
            <a:off x="457200" y="1268760"/>
            <a:ext cx="8229600" cy="5760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57200" y="1916832"/>
            <a:ext cx="8229600" cy="41764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Wingdings" pitchFamily="2" charset="2"/>
              <a:buChar char="§"/>
              <a:defRPr sz="1800"/>
            </a:lvl1pPr>
          </a:lstStyle>
          <a:p>
            <a:pPr lvl="0"/>
            <a:r>
              <a:rPr lang="ko-KR" altLang="en-US" dirty="0"/>
              <a:t>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4211960" y="635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fld id="{46A5C3F9-5C7D-4EF5-8F53-66B38DB9C20D}" type="slidenum">
              <a:rPr lang="ko-KR" altLang="en-US" sz="1200" b="1" smtClean="0">
                <a:solidFill>
                  <a:srgbClr val="009FB4"/>
                </a:solidFill>
              </a:rPr>
              <a:pPr algn="r"/>
              <a:t>‹#›</a:t>
            </a:fld>
            <a:endParaRPr lang="ko-KR" altLang="en-US" sz="1200" b="1" dirty="0">
              <a:solidFill>
                <a:srgbClr val="009FB4"/>
              </a:solidFill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67544" y="6309320"/>
            <a:ext cx="8244408" cy="0"/>
          </a:xfrm>
          <a:prstGeom prst="line">
            <a:avLst/>
          </a:prstGeom>
          <a:ln>
            <a:solidFill>
              <a:srgbClr val="009F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360040" y="63511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009FB4"/>
                </a:solidFill>
              </a:rPr>
              <a:t>CHAPTER 06 </a:t>
            </a:r>
            <a:r>
              <a:rPr lang="ko-KR" altLang="en-US" sz="1000" dirty="0"/>
              <a:t>컴퓨팅 사고의 </a:t>
            </a:r>
            <a:r>
              <a:rPr lang="en-US" altLang="ko-KR" sz="1000" dirty="0"/>
              <a:t>7</a:t>
            </a:r>
            <a:r>
              <a:rPr lang="ko-KR" altLang="en-US" sz="1000" dirty="0"/>
              <a:t>단계와 응용</a:t>
            </a:r>
            <a:endParaRPr lang="ko-KR" altLang="en-US" sz="1000" b="1" dirty="0">
              <a:solidFill>
                <a:srgbClr val="009FB4"/>
              </a:solidFill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7956376" y="170514"/>
            <a:ext cx="996200" cy="859156"/>
            <a:chOff x="7663766" y="382352"/>
            <a:chExt cx="1095174" cy="886408"/>
          </a:xfrm>
        </p:grpSpPr>
        <p:grpSp>
          <p:nvGrpSpPr>
            <p:cNvPr id="4" name="그룹 3"/>
            <p:cNvGrpSpPr/>
            <p:nvPr userDrawn="1"/>
          </p:nvGrpSpPr>
          <p:grpSpPr>
            <a:xfrm>
              <a:off x="7663766" y="382352"/>
              <a:ext cx="1095174" cy="886408"/>
              <a:chOff x="7858220" y="1268760"/>
              <a:chExt cx="1095174" cy="792088"/>
            </a:xfrm>
          </p:grpSpPr>
          <p:sp>
            <p:nvSpPr>
              <p:cNvPr id="15" name="직사각형 14"/>
              <p:cNvSpPr/>
              <p:nvPr userDrawn="1"/>
            </p:nvSpPr>
            <p:spPr>
              <a:xfrm>
                <a:off x="7884368" y="1268760"/>
                <a:ext cx="986542" cy="792088"/>
              </a:xfrm>
              <a:prstGeom prst="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>
                <a:off x="7858220" y="1664309"/>
                <a:ext cx="1095174" cy="394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900" b="1" dirty="0"/>
                  <a:t>소프트웨어와 </a:t>
                </a:r>
                <a:endParaRPr lang="en-US" altLang="ko-KR" sz="900" b="1" dirty="0"/>
              </a:p>
              <a:p>
                <a:pPr algn="ctr"/>
                <a:r>
                  <a:rPr lang="ko-KR" altLang="en-US" sz="900" b="1" dirty="0"/>
                  <a:t>컴퓨팅 사고</a:t>
                </a:r>
              </a:p>
            </p:txBody>
          </p:sp>
        </p:grpSp>
        <p:sp>
          <p:nvSpPr>
            <p:cNvPr id="5" name="직사각형 4"/>
            <p:cNvSpPr/>
            <p:nvPr userDrawn="1"/>
          </p:nvSpPr>
          <p:spPr>
            <a:xfrm>
              <a:off x="7663767" y="442488"/>
              <a:ext cx="1029105" cy="381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b="1" kern="1200" spc="0" baseline="0" dirty="0">
                  <a:solidFill>
                    <a:srgbClr val="92D050"/>
                  </a:solidFill>
                  <a:latin typeface="+mn-lt"/>
                  <a:ea typeface="+mn-ea"/>
                  <a:cs typeface="+mn-cs"/>
                </a:rPr>
                <a:t>Software and </a:t>
              </a:r>
            </a:p>
            <a:p>
              <a:pPr algn="ctr"/>
              <a:r>
                <a:rPr lang="en-US" altLang="ko-KR" sz="600" b="1" kern="1200" spc="0" baseline="0" dirty="0">
                  <a:solidFill>
                    <a:srgbClr val="92D050"/>
                  </a:solidFill>
                  <a:latin typeface="+mn-lt"/>
                  <a:ea typeface="+mn-ea"/>
                  <a:cs typeface="+mn-cs"/>
                </a:rPr>
                <a:t>Computational Thinking</a:t>
              </a:r>
              <a:endParaRPr lang="ko-KR" altLang="en-US" sz="600" b="1" kern="1200" spc="0" baseline="0" dirty="0">
                <a:solidFill>
                  <a:srgbClr val="92D050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" name="직선 연결선 15"/>
            <p:cNvCxnSpPr/>
            <p:nvPr userDrawn="1"/>
          </p:nvCxnSpPr>
          <p:spPr>
            <a:xfrm>
              <a:off x="7822089" y="819398"/>
              <a:ext cx="71035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30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37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71" r:id="rId5"/>
    <p:sldLayoutId id="2147483669" r:id="rId6"/>
    <p:sldLayoutId id="2147483679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3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11/relationships/inkAction" Target="../ink/inkAction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11/relationships/inkAction" Target="../ink/inkAction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11/relationships/inkAction" Target="../ink/inkAction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inkAction" Target="../ink/inkAction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11/relationships/inkAction" Target="../ink/inkAction7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7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microsoft.com/office/2011/relationships/inkAction" Target="../ink/inkAction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611819" y="1548735"/>
            <a:ext cx="4212585" cy="102797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38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</a:t>
            </a:r>
            <a:endParaRPr kumimoji="0" lang="en-US" altLang="ko-KR" sz="3800" b="1" i="0" u="none" strike="noStrike" kern="1200" cap="none" spc="0" normalizeH="0" baseline="0" noProof="0" dirty="0">
              <a:solidFill>
                <a:schemeClr val="bg1"/>
              </a:solidFill>
              <a:uLnTx/>
              <a:uFillTx/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en-US" altLang="ko-KR" sz="3800" b="1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38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6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08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▪컴퓨터 과학에서의 추상화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0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문제를 쉽게 해결하기 위하여 불필요한 세부 사항을 제거하는 기법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복잡한 시스템의 구체적인 예로부터 공통적인 특성을 추려내서 일반적인 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개념을 형성하는 과정</a:t>
            </a:r>
            <a:endParaRPr lang="en-US" altLang="ko-KR" sz="20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1026" name="Picture 2" descr="Co-Motion Carrera">
            <a:extLst>
              <a:ext uri="{FF2B5EF4-FFF2-40B4-BE49-F238E27FC236}">
                <a16:creationId xmlns:a16="http://schemas.microsoft.com/office/drawing/2014/main" id="{0B207E08-B0B8-41C9-BF7B-76A96277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" y="3627698"/>
            <a:ext cx="3005080" cy="30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icycle class java tandem mountain">
            <a:extLst>
              <a:ext uri="{FF2B5EF4-FFF2-40B4-BE49-F238E27FC236}">
                <a16:creationId xmlns:a16="http://schemas.microsoft.com/office/drawing/2014/main" id="{83D45DE6-62A3-49CE-9543-8818AD73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4" y="3506868"/>
            <a:ext cx="2932965" cy="28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B3BA01F-FA5E-4904-AEA6-BDFE4AF1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84" y="389217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D509E-1568-4E86-8224-67BD2E92882A}"/>
              </a:ext>
            </a:extLst>
          </p:cNvPr>
          <p:cNvSpPr txBox="1"/>
          <p:nvPr/>
        </p:nvSpPr>
        <p:spPr>
          <a:xfrm>
            <a:off x="1481171" y="6415655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공통점은 </a:t>
            </a:r>
            <a:r>
              <a:rPr lang="en-US" altLang="ko-KR" dirty="0"/>
              <a:t>?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040" y="831960"/>
              <a:ext cx="8318880" cy="507384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680" y="822600"/>
                <a:ext cx="833760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5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47"/>
    </mc:Choice>
    <mc:Fallback xmlns="">
      <p:transition spd="slow" advTm="15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불필요한 세부 사항 제거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99240" y="1376555"/>
            <a:ext cx="86423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▪지하철 경로가 궁금한 사람에게는 지하철노선 외에 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온갖 세부사항은 필요 없음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31E79-8ADA-470A-B19F-31DEE0F70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72" y="2797354"/>
            <a:ext cx="5737845" cy="3667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0880" y="1308240"/>
              <a:ext cx="6242400" cy="133992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20" y="1298880"/>
                <a:ext cx="6261120" cy="13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99"/>
    </mc:Choice>
    <mc:Fallback xmlns="">
      <p:transition spd="slow" advTm="8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도로 위의 표지판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각종 심볼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세부사항을 제거하고 핵심적인 부분만 표시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3B1F7-904D-4EBB-868D-4C41684B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8" y="2783551"/>
            <a:ext cx="8624069" cy="14140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20" y="2622600"/>
              <a:ext cx="5785200" cy="17085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160" y="2613240"/>
                <a:ext cx="5803920" cy="172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8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35"/>
    </mc:Choice>
    <mc:Fallback xmlns="">
      <p:transition spd="slow" advTm="11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08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7.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자동차 운전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운전대와 브레이크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엑셀 페달만 사용하는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8.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화학의 주기율표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지구상의 모든 물질을 간략하게 표현한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9.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수학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삼각형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점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사각형의 개념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800" y="1244520"/>
              <a:ext cx="5537520" cy="32835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40" y="1235160"/>
                <a:ext cx="5556240" cy="33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1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2"/>
    </mc:Choice>
    <mc:Fallback xmlns="">
      <p:transition spd="slow" advTm="13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이진수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cs typeface="Tahoma" pitchFamily="34" charset="0"/>
              </a:rPr>
              <a:t>컴퓨터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전기신호를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과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0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으로 추상화 함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A6757-1CD1-410D-97E2-42E235107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"/>
          <a:stretch/>
        </p:blipFill>
        <p:spPr>
          <a:xfrm>
            <a:off x="3567608" y="3427365"/>
            <a:ext cx="5486400" cy="2068276"/>
          </a:xfrm>
          <a:prstGeom prst="rect">
            <a:avLst/>
          </a:prstGeom>
        </p:spPr>
      </p:pic>
      <p:pic>
        <p:nvPicPr>
          <p:cNvPr id="8" name="Picture 5" descr="ANd9GcTrO4bDU9zdV8vAqAai93IOHRm20wC2ESfjR8k8xVWbBPRKi7-b">
            <a:extLst>
              <a:ext uri="{FF2B5EF4-FFF2-40B4-BE49-F238E27FC236}">
                <a16:creationId xmlns:a16="http://schemas.microsoft.com/office/drawing/2014/main" id="{0FD50E4D-CF1B-448A-AC45-5A04034E2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9" y="2595581"/>
            <a:ext cx="3049967" cy="373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9480" y="1225440"/>
              <a:ext cx="3975480" cy="419796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1216080"/>
                <a:ext cx="3994200" cy="42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40"/>
    </mc:Choice>
    <mc:Fallback xmlns="">
      <p:transition spd="slow" advTm="9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일반화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958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여러가지 사실로부터 공통적인 특징을 추출하여 일반적인 법칙을 만들어 내는 것</a:t>
            </a:r>
            <a:endParaRPr lang="en-US" altLang="ko-KR" sz="26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▪일반화가 된다면 동일한 코드를 사용하여 유사한 문제들을 해결할 수 있음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▪일반화의 예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생물 분류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강아지와 고양이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-&gt;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동물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일반화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▪일반화의 예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-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수학에서의 싸인 함수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E2B5E-BD6B-4414-8DE1-5A90FAAE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3126190"/>
            <a:ext cx="7207808" cy="622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CF6BC-983C-433A-A7AA-49E00B853DF6}"/>
              </a:ext>
            </a:extLst>
          </p:cNvPr>
          <p:cNvSpPr txBox="1"/>
          <p:nvPr/>
        </p:nvSpPr>
        <p:spPr>
          <a:xfrm>
            <a:off x="251520" y="4019432"/>
            <a:ext cx="80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영문법</a:t>
            </a:r>
            <a:r>
              <a:rPr lang="en-US" altLang="ko-KR" sz="2400" dirty="0"/>
              <a:t>: </a:t>
            </a:r>
            <a:r>
              <a:rPr lang="ko-KR" altLang="en-US" sz="2400" dirty="0"/>
              <a:t>영어의 </a:t>
            </a:r>
            <a:r>
              <a:rPr lang="en-US" altLang="ko-KR" sz="2400" dirty="0"/>
              <a:t>3</a:t>
            </a:r>
            <a:r>
              <a:rPr lang="ko-KR" altLang="en-US" sz="2400" dirty="0"/>
              <a:t>형식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5125C-F189-49CD-B0D1-74F686A26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2" y="4616480"/>
            <a:ext cx="78581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F2747-ADD6-4199-B150-79DD730C601F}"/>
              </a:ext>
            </a:extLst>
          </p:cNvPr>
          <p:cNvSpPr txBox="1"/>
          <p:nvPr/>
        </p:nvSpPr>
        <p:spPr>
          <a:xfrm>
            <a:off x="0" y="1748828"/>
            <a:ext cx="923842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추상화는 컴퓨팅에서 사용되는 단순화된 표현임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추상화는 실재와 관련된 특성을 제공함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어떤 특성들이 관련되는지는 추상화가 사용될 목적에 따라 다름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추상화가 다른 목적으로 사용될 때 같은 실제라도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다른 추상화로 표현될 수 있음</a:t>
            </a:r>
          </a:p>
        </p:txBody>
      </p:sp>
      <p:sp>
        <p:nvSpPr>
          <p:cNvPr id="3" name="제목 8">
            <a:extLst>
              <a:ext uri="{FF2B5EF4-FFF2-40B4-BE49-F238E27FC236}">
                <a16:creationId xmlns:a16="http://schemas.microsoft.com/office/drawing/2014/main" id="{955F0E08-B9CC-4C81-9983-01D76D508C52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요약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20005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</a:t>
            </a:r>
            <a:endParaRPr lang="en-US" altLang="ko-KR" sz="4000" b="1" dirty="0">
              <a:solidFill>
                <a:prstClr val="white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   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무엇인가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Computational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Thinking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67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way.com/s/Yax0nlhdx8sQQBHW/images/OC2OpuSwVbG6-c?quality=688&amp;allowAnimation=true">
            <a:extLst>
              <a:ext uri="{FF2B5EF4-FFF2-40B4-BE49-F238E27FC236}">
                <a16:creationId xmlns:a16="http://schemas.microsoft.com/office/drawing/2014/main" id="{A387ED35-B7B3-474A-B705-F2B4ED121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88" y="2062205"/>
            <a:ext cx="4914900" cy="25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BD3B1-CE45-4DA7-A610-9029CD7859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537" y="2156538"/>
            <a:ext cx="7886700" cy="294163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다리가 있나요</a:t>
            </a:r>
            <a:r>
              <a:rPr lang="en-US" altLang="ko-KR" dirty="0"/>
              <a:t>?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날개가 있나요</a:t>
            </a:r>
            <a:r>
              <a:rPr lang="en-US" altLang="ko-KR" dirty="0"/>
              <a:t>? (</a:t>
            </a:r>
            <a:r>
              <a:rPr lang="ko-KR" altLang="en-US" dirty="0" err="1"/>
              <a:t>아니오</a:t>
            </a:r>
            <a:r>
              <a:rPr lang="en-US" altLang="ko-KR" dirty="0"/>
              <a:t>) 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줄무늬가 있나요</a:t>
            </a:r>
            <a:r>
              <a:rPr lang="en-US" altLang="ko-KR" dirty="0"/>
              <a:t>?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69BF9-4DE5-4C50-873A-AF9082D409AD}"/>
              </a:ext>
            </a:extLst>
          </p:cNvPr>
          <p:cNvSpPr txBox="1"/>
          <p:nvPr/>
        </p:nvSpPr>
        <p:spPr>
          <a:xfrm>
            <a:off x="325663" y="5098175"/>
            <a:ext cx="5173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분류 기준은 무엇인가 </a:t>
            </a:r>
            <a:r>
              <a:rPr lang="en-US" altLang="ko-KR" sz="2000" dirty="0"/>
              <a:t>?</a:t>
            </a:r>
          </a:p>
          <a:p>
            <a:r>
              <a:rPr lang="ko-KR" altLang="en-US" sz="2000" dirty="0"/>
              <a:t>불필요한 특징은 어떻게 제거 할 수 있는가 </a:t>
            </a:r>
            <a:endParaRPr lang="en-US" altLang="ko-KR" sz="2000" dirty="0"/>
          </a:p>
          <a:p>
            <a:r>
              <a:rPr lang="ko-KR" altLang="en-US" sz="2000" dirty="0"/>
              <a:t>분류를 위해 필요한 특징은 무엇인가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2E3E267-A1D9-45E3-8741-00AA0C87F74B}"/>
              </a:ext>
            </a:extLst>
          </p:cNvPr>
          <p:cNvSpPr txBox="1">
            <a:spLocks/>
          </p:cNvSpPr>
          <p:nvPr/>
        </p:nvSpPr>
        <p:spPr>
          <a:xfrm>
            <a:off x="204537" y="184644"/>
            <a:ext cx="8133347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복습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패턴인식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20576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696957"/>
            <a:ext cx="846109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▪강아지의 일반적인 특징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귀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다리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꼬리를 가지고 있다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5BEC2-1891-420C-99C7-BADC5FE79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6" y="3189480"/>
            <a:ext cx="6338656" cy="1991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1F713-9FD3-4953-99B6-67E8446A8785}"/>
              </a:ext>
            </a:extLst>
          </p:cNvPr>
          <p:cNvSpPr txBox="1"/>
          <p:nvPr/>
        </p:nvSpPr>
        <p:spPr>
          <a:xfrm>
            <a:off x="328474" y="5370990"/>
            <a:ext cx="74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청각과 후각이 뛰어나다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350C6-D58E-42F8-A04A-7FC02F4C6379}"/>
              </a:ext>
            </a:extLst>
          </p:cNvPr>
          <p:cNvSpPr/>
          <p:nvPr/>
        </p:nvSpPr>
        <p:spPr>
          <a:xfrm>
            <a:off x="251520" y="640254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https://www.youtube.com/watch?v=S2hvUoJMqhA</a:t>
            </a:r>
          </a:p>
        </p:txBody>
      </p:sp>
    </p:spTree>
    <p:extLst>
      <p:ext uri="{BB962C8B-B14F-4D97-AF65-F5344CB8AC3E}">
        <p14:creationId xmlns:p14="http://schemas.microsoft.com/office/powerpoint/2010/main" val="10803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33550"/>
            <a:ext cx="8715375" cy="339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755800" y="4064040"/>
              <a:ext cx="5378760" cy="9590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6440" y="4054680"/>
                <a:ext cx="5397480" cy="9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8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B33278-8B9F-47E7-8956-5C1C45EE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0" y="1564105"/>
            <a:ext cx="4354730" cy="5024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E700B3-866A-44D9-90F5-1BC335F6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20" y="1564105"/>
            <a:ext cx="3814180" cy="47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7C3EC-3953-40CF-BE24-4CB3071F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9" y="2261685"/>
            <a:ext cx="3290617" cy="3381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CEC48C-08B3-4651-860D-23798A7E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42" y="4138863"/>
            <a:ext cx="4571999" cy="21554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D784EC-0BB3-422D-81D9-F00B50FBA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42" y="1555145"/>
            <a:ext cx="4571999" cy="2327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/>
              <p14:cNvContentPartPr/>
              <p14:nvPr/>
            </p14:nvContentPartPr>
            <p14:xfrm>
              <a:off x="7715160" y="1257120"/>
              <a:ext cx="1060920" cy="55944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5800" y="1247760"/>
                <a:ext cx="107964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9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ëë¬´">
            <a:extLst>
              <a:ext uri="{FF2B5EF4-FFF2-40B4-BE49-F238E27FC236}">
                <a16:creationId xmlns:a16="http://schemas.microsoft.com/office/drawing/2014/main" id="{4C791F19-36E1-401E-9B09-B21335C5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8" y="15513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ëë¬´">
            <a:extLst>
              <a:ext uri="{FF2B5EF4-FFF2-40B4-BE49-F238E27FC236}">
                <a16:creationId xmlns:a16="http://schemas.microsoft.com/office/drawing/2014/main" id="{3C084A9A-26EC-469D-A737-B5D7B5C4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4671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ëë¬´">
            <a:extLst>
              <a:ext uri="{FF2B5EF4-FFF2-40B4-BE49-F238E27FC236}">
                <a16:creationId xmlns:a16="http://schemas.microsoft.com/office/drawing/2014/main" id="{A4EC0E52-0AE3-4881-895B-4F33FE12A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38" y="1551323"/>
            <a:ext cx="17716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í¬ëëë¬´">
            <a:extLst>
              <a:ext uri="{FF2B5EF4-FFF2-40B4-BE49-F238E27FC236}">
                <a16:creationId xmlns:a16="http://schemas.microsoft.com/office/drawing/2014/main" id="{207CF51E-8B79-4A82-82A8-9D7C94EA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8" y="3886200"/>
            <a:ext cx="3632591" cy="24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5B80BA7A-7CB6-4CD4-9F8C-37DC6EBE01C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/>
              <p14:cNvContentPartPr/>
              <p14:nvPr/>
            </p14:nvContentPartPr>
            <p14:xfrm>
              <a:off x="965160" y="1162080"/>
              <a:ext cx="7753680" cy="33721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800" y="1152720"/>
                <a:ext cx="7772400" cy="33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3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▪강아지의 일반적인 특징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잡식성이다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사람을 잘 따르고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“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멍멍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소리를 낸다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5.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수영을 할 수 있고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높은 곳에서도 잘 뛰어 내린다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97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▪이웃집 강아지의 특징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“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 사항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검은 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쳐지지 않은 귀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긴 다리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긴 꼬리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49A09-04E3-4DE9-9A4C-8A4E210C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95" y="2716031"/>
            <a:ext cx="3322070" cy="3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F006DAF9-5230-4209-B59C-99339A07987D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38C01-1348-4B5E-8305-B7E7C4A1C7FE}"/>
              </a:ext>
            </a:extLst>
          </p:cNvPr>
          <p:cNvSpPr txBox="1"/>
          <p:nvPr/>
        </p:nvSpPr>
        <p:spPr>
          <a:xfrm>
            <a:off x="0" y="2090172"/>
            <a:ext cx="92288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문제</a:t>
            </a:r>
            <a:r>
              <a:rPr lang="en-US" altLang="ko-KR" sz="2400" dirty="0"/>
              <a:t>)</a:t>
            </a:r>
            <a:r>
              <a:rPr lang="ko-KR" altLang="en-US" sz="2400" dirty="0"/>
              <a:t>개체를 분류하기 위한 특징으로 선택 내용을 판단해 본다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생각하기</a:t>
            </a:r>
            <a:r>
              <a:rPr lang="en-US" altLang="ko-KR" sz="2400" dirty="0"/>
              <a:t>) </a:t>
            </a:r>
            <a:r>
              <a:rPr lang="ko-KR" altLang="en-US" sz="2400" dirty="0"/>
              <a:t>특징 선택 기준은 일관성이 있는가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(</a:t>
            </a:r>
            <a:r>
              <a:rPr lang="ko-KR" altLang="en-US" sz="2400" dirty="0"/>
              <a:t>생각하기</a:t>
            </a:r>
            <a:r>
              <a:rPr lang="en-US" altLang="ko-KR" sz="2400" dirty="0"/>
              <a:t>) </a:t>
            </a:r>
            <a:r>
              <a:rPr lang="ko-KR" altLang="en-US" sz="2400" dirty="0"/>
              <a:t>분류의 결과에 선택된 특징과의 관계를 찾아본다  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1771560" y="1593720"/>
              <a:ext cx="6191640" cy="248328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2200" y="1584360"/>
                <a:ext cx="6210360" cy="25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5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733550"/>
            <a:ext cx="6372225" cy="3390900"/>
          </a:xfrm>
          <a:prstGeom prst="rect">
            <a:avLst/>
          </a:prstGeom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F006DAF9-5230-4209-B59C-99339A07987D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1022400" y="1149480"/>
              <a:ext cx="5842440" cy="45723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040" y="1140120"/>
                <a:ext cx="586116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95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6028ED-4555-4C94-8DAD-B66ADE1F9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2048"/>
          <a:stretch/>
        </p:blipFill>
        <p:spPr>
          <a:xfrm>
            <a:off x="2057401" y="1070811"/>
            <a:ext cx="4716380" cy="5787189"/>
          </a:xfrm>
          <a:prstGeom prst="rect">
            <a:avLst/>
          </a:prstGeom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7296CF35-713A-4295-BB3B-D25A72801280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1644480" y="895320"/>
              <a:ext cx="2362680" cy="558216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5120" y="885960"/>
                <a:ext cx="238140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733550"/>
            <a:ext cx="6372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27E213-AC73-45EE-9AFF-5AEB4D6B9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0"/>
          <a:stretch/>
        </p:blipFill>
        <p:spPr>
          <a:xfrm rot="16200000">
            <a:off x="2101014" y="127835"/>
            <a:ext cx="4749465" cy="6858000"/>
          </a:xfrm>
          <a:prstGeom prst="rect">
            <a:avLst/>
          </a:prstGeom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188380D4-8B54-4920-8693-C1AB60F6F2DC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특성이나 특징은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B76EE-6E1E-4014-939E-18D4CFEBBB06}"/>
              </a:ext>
            </a:extLst>
          </p:cNvPr>
          <p:cNvSpPr txBox="1"/>
          <p:nvPr/>
        </p:nvSpPr>
        <p:spPr>
          <a:xfrm>
            <a:off x="5257800" y="5931568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독수리와 황제펭귄을 유사한가 </a:t>
            </a:r>
            <a:endParaRPr lang="en-US" altLang="ko-KR" dirty="0"/>
          </a:p>
          <a:p>
            <a:r>
              <a:rPr lang="ko-KR" altLang="en-US" dirty="0"/>
              <a:t>불곰과 골든 </a:t>
            </a:r>
            <a:r>
              <a:rPr lang="ko-KR" altLang="en-US" dirty="0" err="1"/>
              <a:t>리트비히는</a:t>
            </a:r>
            <a:r>
              <a:rPr lang="ko-KR" altLang="en-US" dirty="0"/>
              <a:t> 유사한가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1301760" y="1231920"/>
              <a:ext cx="6458400" cy="535356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00" y="1222560"/>
                <a:ext cx="6477120" cy="53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3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일반적인 강아지를 그리자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!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강아지를 </a:t>
            </a:r>
            <a:r>
              <a:rPr lang="ko-KR" altLang="en-US" sz="2600" b="1" dirty="0">
                <a:solidFill>
                  <a:schemeClr val="accent2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그릴 때 필요한 것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특성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→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강아지는 눈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귀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꼬리가 있다는 사실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강아지를 </a:t>
            </a:r>
            <a:r>
              <a:rPr lang="ko-KR" altLang="en-US" sz="2400" b="1" dirty="0">
                <a:solidFill>
                  <a:schemeClr val="accent2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그릴 때 필요 없는 것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세부 사항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강아지가 내는 소리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사람을 잘 따르는 특징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다리의 길이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꼬리의 길이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눈의 색상 등등</a:t>
            </a:r>
            <a:endParaRPr lang="ko-KR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3143160" y="1225440"/>
              <a:ext cx="4775760" cy="3219840"/>
            </p14:xfrm>
          </p:contentPart>
        </mc:Choice>
        <mc:Fallback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800" y="1216080"/>
                <a:ext cx="4794480" cy="32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7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일반적인 강아지를 그리자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!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▪일반적인 강아지의 특성을 안다면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강아지를 그릴 수 있게 된다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 </a:t>
            </a: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→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이것은 강아지를 찍어낼 수 있는 도장을 만드는 것과 같다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45103E-B5A2-4D31-9131-BC048542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3" y="3744574"/>
            <a:ext cx="7135017" cy="22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43AC4-68AB-43A0-855A-2C11F6A37DC1}"/>
              </a:ext>
            </a:extLst>
          </p:cNvPr>
          <p:cNvSpPr txBox="1"/>
          <p:nvPr/>
        </p:nvSpPr>
        <p:spPr>
          <a:xfrm>
            <a:off x="144379" y="1937083"/>
            <a:ext cx="8967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추상화는 선택된 특징 </a:t>
            </a:r>
            <a:r>
              <a:rPr lang="en-US" altLang="ko-KR" dirty="0"/>
              <a:t>(</a:t>
            </a:r>
            <a:r>
              <a:rPr lang="ko-KR" altLang="en-US" dirty="0" err="1"/>
              <a:t>의미있는</a:t>
            </a:r>
            <a:r>
              <a:rPr lang="ko-KR" altLang="en-US" dirty="0"/>
              <a:t> 패턴</a:t>
            </a:r>
            <a:r>
              <a:rPr lang="en-US" altLang="ko-KR" dirty="0"/>
              <a:t>)</a:t>
            </a:r>
            <a:r>
              <a:rPr lang="ko-KR" altLang="en-US" dirty="0"/>
              <a:t>으로 부터 전형적인 모델을 구성하는 과정임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컴퓨터의 기계학습 과정 역시  모델을 만드는 과정임  </a:t>
            </a:r>
          </a:p>
        </p:txBody>
      </p:sp>
      <p:sp>
        <p:nvSpPr>
          <p:cNvPr id="3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요약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527040" y="1549440"/>
              <a:ext cx="7042680" cy="2000520"/>
            </p14:xfrm>
          </p:contentPart>
        </mc:Choice>
        <mc:Fallback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1540080"/>
                <a:ext cx="7061400" cy="20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42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 </a:t>
            </a:r>
            <a:r>
              <a:rPr lang="ko-KR" altLang="en-US" sz="4000" b="1" dirty="0" err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Computational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Thinking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2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</a:t>
            </a:r>
            <a:r>
              <a:rPr lang="ko-KR" altLang="en-US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추상화하는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방법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“</a:t>
            </a:r>
            <a:r>
              <a:rPr lang="ko-KR" altLang="en-US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특징에서 필요하지 않은 것을 제외시킴</a:t>
            </a:r>
            <a:r>
              <a:rPr lang="en-US" altLang="ko-KR" sz="26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 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▪찌개를 만들 때의 일반적인 특징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재료가 필요하고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 재료들을 썰어야 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찌개의 재료들은 지정된 양이 필요하다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찌개를 만들 때는 반드시 끓이는 과정이 필요하다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2121699"/>
            <a:ext cx="8642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▪찌개를 끓일 때의 일반적인 사항과 세부사항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DEDEC-DBBF-42DA-8E2A-504BE132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9" y="3036566"/>
            <a:ext cx="8278012" cy="16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31146"/>
            <a:ext cx="8642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▪모델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(model): </a:t>
            </a:r>
          </a:p>
          <a:p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해결해야 하는 문제에 대한 일반적인 생각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개념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)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▪강아지 모델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강아지를 나타낸다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3072A-419D-4306-8C36-BB7C75AD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78" y="3530816"/>
            <a:ext cx="5918909" cy="28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921646"/>
            <a:ext cx="86423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▪추상화를 통해 얻을 수 있는 이점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1.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문제가 무엇인지 명확하게 할 수 있다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2.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문제를 해결하는 일반적인 아이디어를 얻을 수 있다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 과정은 불필요한 모든 세부사항을 제거한다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문제에 대한 개념을 형성하게 한다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추상화하는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방법</a:t>
            </a: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251520" y="1757274"/>
            <a:ext cx="8642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추상화를 통한 문제 해결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추상화하지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않으면 해결하려고 하는 문제에 대하여 잘못된 해결책을 만들 수 있음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추상화 과정은 더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명확한 모델을 형성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하는 데 도움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찌개 모델은 김치찌개나 된장찌개처럼 구체적인 찌개가 아니라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모든 찌개를 나타냄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어떤 문제에 대한 모델을 가지게 되면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일반적인 문제를 해결하는 알고리즘을 설계할 수 있음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1366122"/>
            <a:ext cx="5023767" cy="4955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▪학습목표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311C65-31F7-4E1E-8019-0E62917EAAE0}"/>
              </a:ext>
            </a:extLst>
          </p:cNvPr>
          <p:cNvSpPr txBox="1"/>
          <p:nvPr/>
        </p:nvSpPr>
        <p:spPr>
          <a:xfrm>
            <a:off x="4110361" y="2187516"/>
            <a:ext cx="466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추상화의 개념을 간단히 소개한다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특성과 특징을 이해하다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추상화 방법을 익힌다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수학에서의 추상화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3A07D-AEA1-451C-A9D9-9D4E17B46B35}"/>
              </a:ext>
            </a:extLst>
          </p:cNvPr>
          <p:cNvSpPr txBox="1"/>
          <p:nvPr/>
        </p:nvSpPr>
        <p:spPr>
          <a:xfrm>
            <a:off x="185738" y="1357952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숫자</a:t>
            </a:r>
            <a:r>
              <a:rPr lang="en-US" altLang="ko-KR" sz="2000" dirty="0"/>
              <a:t>: </a:t>
            </a:r>
            <a:r>
              <a:rPr lang="ko-KR" altLang="en-US" sz="2000" dirty="0"/>
              <a:t>실제 사물의 개수를 추상화한 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6FEDCA-3DB1-4929-88E8-D70725FC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5" y="1891665"/>
            <a:ext cx="7875170" cy="2092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5AC441-7B16-4C67-A043-3787DA308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43" y="4679806"/>
            <a:ext cx="3413643" cy="176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0DA1D-18C9-4787-9B57-3768B0AF6952}"/>
              </a:ext>
            </a:extLst>
          </p:cNvPr>
          <p:cNvSpPr txBox="1"/>
          <p:nvPr/>
        </p:nvSpPr>
        <p:spPr>
          <a:xfrm>
            <a:off x="185738" y="4206408"/>
            <a:ext cx="702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수학적인 연산</a:t>
            </a:r>
            <a:r>
              <a:rPr lang="en-US" altLang="ko-KR" sz="2000" dirty="0"/>
              <a:t>: </a:t>
            </a:r>
            <a:r>
              <a:rPr lang="ko-KR" altLang="en-US" sz="2000" dirty="0"/>
              <a:t>구체적인 예에서 추상적인 개념을 도출한 것</a:t>
            </a:r>
          </a:p>
        </p:txBody>
      </p:sp>
    </p:spTree>
    <p:extLst>
      <p:ext uri="{BB962C8B-B14F-4D97-AF65-F5344CB8AC3E}">
        <p14:creationId xmlns:p14="http://schemas.microsoft.com/office/powerpoint/2010/main" val="6043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영어 문법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B8EE4-0F5F-4332-B676-1884B2A6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3283159"/>
            <a:ext cx="2886075" cy="290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B517B-9BCF-45D9-8037-2B9C8A9D2CF6}"/>
              </a:ext>
            </a:extLst>
          </p:cNvPr>
          <p:cNvSpPr txBox="1"/>
          <p:nvPr/>
        </p:nvSpPr>
        <p:spPr>
          <a:xfrm>
            <a:off x="185738" y="2926796"/>
            <a:ext cx="758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영어의 </a:t>
            </a:r>
            <a:r>
              <a:rPr lang="en-US" altLang="ko-KR" sz="2000" dirty="0"/>
              <a:t>3</a:t>
            </a:r>
            <a:r>
              <a:rPr lang="ko-KR" altLang="en-US" sz="2000" dirty="0"/>
              <a:t>형식 문장을 자동으로 생성하는 프로그램을 작성해보자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7A6C8-D695-41F7-B638-A96AD32E0AB1}"/>
              </a:ext>
            </a:extLst>
          </p:cNvPr>
          <p:cNvSpPr txBox="1"/>
          <p:nvPr/>
        </p:nvSpPr>
        <p:spPr>
          <a:xfrm>
            <a:off x="588368" y="1911235"/>
            <a:ext cx="7619394" cy="400110"/>
          </a:xfrm>
          <a:prstGeom prst="rect">
            <a:avLst/>
          </a:prstGeom>
          <a:solidFill>
            <a:srgbClr val="D4E64E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Subject(</a:t>
            </a:r>
            <a:r>
              <a:rPr lang="ko-KR" altLang="en-US" sz="2000" dirty="0"/>
              <a:t>주어</a:t>
            </a:r>
            <a:r>
              <a:rPr lang="en-US" altLang="ko-KR" sz="2000" dirty="0"/>
              <a:t>) + Verb(</a:t>
            </a:r>
            <a:r>
              <a:rPr lang="ko-KR" altLang="en-US" sz="2000" dirty="0"/>
              <a:t>동사</a:t>
            </a:r>
            <a:r>
              <a:rPr lang="en-US" altLang="ko-KR" sz="2000" dirty="0"/>
              <a:t>) + Object(</a:t>
            </a:r>
            <a:r>
              <a:rPr lang="ko-KR" altLang="en-US" sz="2000" dirty="0"/>
              <a:t>목적어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7B1AF-ABE0-4208-9C75-12615F3A6A5D}"/>
              </a:ext>
            </a:extLst>
          </p:cNvPr>
          <p:cNvSpPr txBox="1"/>
          <p:nvPr/>
        </p:nvSpPr>
        <p:spPr>
          <a:xfrm>
            <a:off x="185738" y="1372428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영어의 </a:t>
            </a:r>
            <a:r>
              <a:rPr lang="en-US" altLang="ko-KR" sz="2000" dirty="0"/>
              <a:t>3</a:t>
            </a:r>
            <a:r>
              <a:rPr lang="ko-KR" altLang="en-US" sz="2000" dirty="0"/>
              <a:t>형식 문장을 추상화</a:t>
            </a:r>
            <a:r>
              <a:rPr lang="en-US" altLang="ko-KR" sz="2000" dirty="0"/>
              <a:t>: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4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버스 경로 찾는 작업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57C32-34FE-46B7-83AF-3F4D43A5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08" y="2741217"/>
            <a:ext cx="5334000" cy="3487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ACEF3-A9BA-4E69-9133-6B931C6218C5}"/>
              </a:ext>
            </a:extLst>
          </p:cNvPr>
          <p:cNvSpPr txBox="1"/>
          <p:nvPr/>
        </p:nvSpPr>
        <p:spPr>
          <a:xfrm>
            <a:off x="185738" y="1357313"/>
            <a:ext cx="878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출발지</a:t>
            </a:r>
            <a:r>
              <a:rPr lang="en-US" altLang="ko-KR" sz="2000" dirty="0"/>
              <a:t>, </a:t>
            </a:r>
            <a:r>
              <a:rPr lang="ko-KR" altLang="en-US" sz="2000" dirty="0"/>
              <a:t>버스 시간</a:t>
            </a:r>
            <a:r>
              <a:rPr lang="en-US" altLang="ko-KR" sz="2000" dirty="0"/>
              <a:t>, </a:t>
            </a:r>
            <a:r>
              <a:rPr lang="ko-KR" altLang="en-US" sz="2000" dirty="0"/>
              <a:t>도착지</a:t>
            </a:r>
            <a:r>
              <a:rPr lang="en-US" altLang="ko-KR" sz="2000" dirty="0"/>
              <a:t>, </a:t>
            </a:r>
            <a:r>
              <a:rPr lang="ko-KR" altLang="en-US" sz="2000" dirty="0"/>
              <a:t>버스 번호</a:t>
            </a:r>
            <a:r>
              <a:rPr lang="en-US" altLang="ko-KR" sz="2000" dirty="0"/>
              <a:t>, </a:t>
            </a:r>
            <a:r>
              <a:rPr lang="ko-KR" altLang="en-US" sz="2000" dirty="0"/>
              <a:t>버스 경로 등은 우리의 문제를 해결하는데 중요한 정보이다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309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76FE0190-B9BA-458D-B8B9-2F4B1D4DB799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6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실전예제</a:t>
            </a: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지도의 추상화</a:t>
            </a:r>
            <a:endParaRPr lang="en-US" altLang="ko-KR" sz="24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759AF-6776-43F3-AE49-1C6B7D807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57" y="2629776"/>
            <a:ext cx="5563086" cy="3553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4A9CE-C36E-454E-AE38-880F4867EF31}"/>
              </a:ext>
            </a:extLst>
          </p:cNvPr>
          <p:cNvSpPr txBox="1"/>
          <p:nvPr/>
        </p:nvSpPr>
        <p:spPr>
          <a:xfrm>
            <a:off x="185739" y="1357313"/>
            <a:ext cx="8782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모든 지도는 동일한 지역을 보여주고 있지만 각 지도는 추상화를 이용해 목적에 맞지 않는 세부 사항을 제거하고 필요한 세부 사항만을 보여준다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35433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특징추출을 통한 추상화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319986"/>
            <a:ext cx="8229600" cy="4176464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6.15] </a:t>
            </a:r>
            <a:r>
              <a:rPr lang="ko-KR" altLang="en-US" dirty="0"/>
              <a:t>다음 중 특징추출을 통하여 다른 것들과 형태상의 연관성이 가장 작은 것을 고르고</a:t>
            </a:r>
            <a:r>
              <a:rPr lang="en-US" altLang="ko-KR" dirty="0"/>
              <a:t>, </a:t>
            </a:r>
            <a:r>
              <a:rPr lang="ko-KR" altLang="en-US" dirty="0"/>
              <a:t>그 이유를 밝히시오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사과 </a:t>
            </a:r>
            <a:r>
              <a:rPr lang="en-US" altLang="ko-KR" dirty="0"/>
              <a:t>(2) </a:t>
            </a:r>
            <a:r>
              <a:rPr lang="ko-KR" altLang="en-US" dirty="0"/>
              <a:t>참외 </a:t>
            </a:r>
            <a:r>
              <a:rPr lang="en-US" altLang="ko-KR" dirty="0"/>
              <a:t>(3) </a:t>
            </a:r>
            <a:r>
              <a:rPr lang="ko-KR" altLang="en-US" dirty="0"/>
              <a:t>수박 </a:t>
            </a:r>
            <a:r>
              <a:rPr lang="en-US" altLang="ko-KR" dirty="0"/>
              <a:t>(4) </a:t>
            </a:r>
            <a:r>
              <a:rPr lang="ko-KR" altLang="en-US" dirty="0"/>
              <a:t>복숭아 </a:t>
            </a:r>
            <a:r>
              <a:rPr lang="en-US" altLang="ko-KR" dirty="0"/>
              <a:t>(5) </a:t>
            </a:r>
            <a:r>
              <a:rPr lang="ko-KR" altLang="en-US" dirty="0"/>
              <a:t>포도 </a:t>
            </a:r>
            <a:r>
              <a:rPr lang="en-US" altLang="ko-KR" dirty="0"/>
              <a:t>(6) </a:t>
            </a:r>
            <a:r>
              <a:rPr lang="ko-KR" altLang="en-US" dirty="0"/>
              <a:t>배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6.16] </a:t>
            </a:r>
            <a:r>
              <a:rPr lang="ko-KR" altLang="en-US" dirty="0"/>
              <a:t>추상화를 통해 나머지와 다른 도형 찾아내기</a:t>
            </a:r>
          </a:p>
          <a:p>
            <a:pPr marL="0" indent="0" fontAlgn="base" latinLnBrk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22" name="Picture 2" descr="C:\Users\Administrator\Desktop\삭제-1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5107"/>
          <a:stretch/>
        </p:blipFill>
        <p:spPr bwMode="auto">
          <a:xfrm>
            <a:off x="720760" y="3471805"/>
            <a:ext cx="560473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67544" y="1268760"/>
            <a:ext cx="8208912" cy="1101636"/>
          </a:xfrm>
          <a:prstGeom prst="roundRect">
            <a:avLst>
              <a:gd name="adj" fmla="val 9761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7888" y="3429000"/>
            <a:ext cx="8208912" cy="1944216"/>
          </a:xfrm>
          <a:prstGeom prst="roundRect">
            <a:avLst>
              <a:gd name="adj" fmla="val 7874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62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특징추출을 통한 추상화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268760"/>
            <a:ext cx="8229600" cy="4176464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6.15] </a:t>
            </a:r>
            <a:r>
              <a:rPr lang="ko-KR" altLang="en-US" dirty="0"/>
              <a:t>풀이</a:t>
            </a:r>
          </a:p>
          <a:p>
            <a:pPr fontAlgn="base" latinLnBrk="0"/>
            <a:r>
              <a:rPr lang="ko-KR" altLang="en-US" dirty="0"/>
              <a:t>포도 이외 과일들로부터 각각 독립된 형태인 특징을 추출</a:t>
            </a:r>
          </a:p>
          <a:p>
            <a:pPr fontAlgn="base" latinLnBrk="0"/>
            <a:r>
              <a:rPr lang="ko-KR" altLang="en-US" dirty="0"/>
              <a:t>포도는 송이 형태의 여러 개의 포도 알들로 구성</a:t>
            </a:r>
            <a:r>
              <a:rPr lang="en-US" altLang="ko-KR" dirty="0"/>
              <a:t>, (5)</a:t>
            </a:r>
            <a:r>
              <a:rPr lang="ko-KR" altLang="en-US" dirty="0"/>
              <a:t>번</a:t>
            </a:r>
            <a:endParaRPr lang="en-US" altLang="ko-KR" dirty="0"/>
          </a:p>
          <a:p>
            <a:pPr fontAlgn="base" latinLnBrk="0"/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6.16] </a:t>
            </a:r>
            <a:r>
              <a:rPr lang="ko-KR" altLang="en-US" dirty="0"/>
              <a:t>풀이</a:t>
            </a:r>
          </a:p>
          <a:p>
            <a:pPr fontAlgn="base" latinLnBrk="0"/>
            <a:r>
              <a:rPr lang="ko-KR" altLang="en-US" dirty="0"/>
              <a:t>도형이 직선으로만 또는 곡선도 포함 여부로 판정 가능</a:t>
            </a:r>
          </a:p>
          <a:p>
            <a:pPr fontAlgn="base" latinLnBrk="0">
              <a:buNone/>
            </a:pPr>
            <a:r>
              <a:rPr lang="ko-KR" altLang="en-US" dirty="0"/>
              <a:t>    직선으로만 이루어진 도형은 </a:t>
            </a:r>
            <a:r>
              <a:rPr lang="en-US" altLang="ko-KR" dirty="0"/>
              <a:t>(3)</a:t>
            </a:r>
            <a:r>
              <a:rPr lang="ko-KR" altLang="en-US" dirty="0"/>
              <a:t>번 </a:t>
            </a:r>
          </a:p>
          <a:p>
            <a:pPr fontAlgn="base" latinLnBrk="0"/>
            <a:r>
              <a:rPr lang="en-US" altLang="ko-KR" dirty="0"/>
              <a:t>(4)</a:t>
            </a:r>
            <a:r>
              <a:rPr lang="ko-KR" altLang="en-US" dirty="0"/>
              <a:t>번 외는 각 점에서 다른 모든 점들로 직접 연결</a:t>
            </a:r>
          </a:p>
          <a:p>
            <a:pPr fontAlgn="base" latinLnBrk="0"/>
            <a:r>
              <a:rPr lang="ko-KR" altLang="en-US" dirty="0"/>
              <a:t>이 문제의 해답은 </a:t>
            </a:r>
            <a:r>
              <a:rPr lang="en-US" altLang="ko-KR" dirty="0"/>
              <a:t>(3)</a:t>
            </a:r>
            <a:r>
              <a:rPr lang="ko-KR" altLang="en-US" dirty="0"/>
              <a:t>번 또는 </a:t>
            </a:r>
            <a:r>
              <a:rPr lang="en-US" altLang="ko-KR" dirty="0"/>
              <a:t>(4)</a:t>
            </a:r>
            <a:r>
              <a:rPr lang="ko-KR" altLang="en-US" dirty="0"/>
              <a:t>번이 될 수 있음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04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관계 추론을 통한 추상화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>
          <a:xfrm>
            <a:off x="457200" y="1268760"/>
            <a:ext cx="8229600" cy="5256584"/>
          </a:xfrm>
        </p:spPr>
        <p:txBody>
          <a:bodyPr>
            <a:normAutofit/>
          </a:bodyPr>
          <a:lstStyle/>
          <a:p>
            <a:pPr marL="0" indent="0" fontAlgn="base" latinLnBrk="0">
              <a:buNone/>
            </a:pPr>
            <a:r>
              <a:rPr lang="ko-KR" altLang="en-US" dirty="0"/>
              <a:t>관계 추론 능력은 일정한 규칙을 추론하여 일반화하는 능력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6.17] </a:t>
            </a:r>
            <a:r>
              <a:rPr lang="ko-KR" altLang="en-US" dirty="0"/>
              <a:t>다음에서 규칙을 추출하여 적당한 숫자를 넣으시오</a:t>
            </a:r>
            <a:r>
              <a:rPr lang="en-US" altLang="ko-KR" dirty="0"/>
              <a:t>.</a:t>
            </a:r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en-US" altLang="ko-KR" dirty="0"/>
          </a:p>
          <a:p>
            <a:pPr marL="0" indent="0" fontAlgn="base" latinLnBrk="0">
              <a:buNone/>
            </a:pPr>
            <a:endParaRPr lang="ko-KR" altLang="en-US" dirty="0"/>
          </a:p>
          <a:p>
            <a:pPr marL="0" indent="0" fontAlgn="base" latinLnBrk="0">
              <a:buNone/>
            </a:pPr>
            <a:r>
              <a:rPr lang="ko-KR" altLang="en-US" dirty="0"/>
              <a:t>세 가지 경우로부터 공통 추론 규칙을 찾아낼 수 있음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67544" y="1916832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 descr="C:\Users\Administrator\Desktop\삭제-194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3" y="2564904"/>
            <a:ext cx="6626567" cy="13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00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02B4C-6AC1-40D2-8757-E18D1727EDB1}"/>
              </a:ext>
            </a:extLst>
          </p:cNvPr>
          <p:cNvSpPr txBox="1"/>
          <p:nvPr/>
        </p:nvSpPr>
        <p:spPr>
          <a:xfrm>
            <a:off x="187569" y="54512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795796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심화</a:t>
            </a: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3. 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함수 </a:t>
            </a: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매개변수를 통하여 코드를 재사용하기 위한 추상화의 일종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F3F28A-3C71-4575-BEDF-D7F5F2FDB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2" y="2618508"/>
            <a:ext cx="37052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4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심화</a:t>
            </a:r>
            <a:r>
              <a:rPr lang="en-US" altLang="ko-KR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 </a:t>
            </a:r>
            <a:r>
              <a:rPr lang="ko-KR" altLang="en-US" sz="31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일상생활과 컴퓨팅 분야의 추상화 기법</a:t>
            </a:r>
            <a:endParaRPr lang="en-US" altLang="ko-KR" sz="31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4.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인터넷 프로토콜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많은 복잡한 세부사항을 제거한 것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5.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모델과 시뮬레이션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실세계의 추상화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6.</a:t>
            </a:r>
            <a:r>
              <a:rPr lang="ko-KR" altLang="en-US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과학 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</a:t>
            </a:r>
            <a:r>
              <a:rPr lang="en-US" altLang="ko-KR" sz="24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대표적인 예로서</a:t>
            </a:r>
            <a: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, </a:t>
            </a: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간략화된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물 순환 </a:t>
            </a:r>
            <a:r>
              <a:rPr lang="ko-KR" altLang="en-US" sz="24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싸이클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C2085-D219-43D1-BA5F-342C254D4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39" y="3819240"/>
            <a:ext cx="4068311" cy="2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7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77A387-6858-45E2-BEAC-34AB8F348989}"/>
              </a:ext>
            </a:extLst>
          </p:cNvPr>
          <p:cNvSpPr/>
          <p:nvPr/>
        </p:nvSpPr>
        <p:spPr>
          <a:xfrm>
            <a:off x="297440" y="1476689"/>
            <a:ext cx="8476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문제에서 필요 없는 부분들을 걸러 </a:t>
            </a:r>
            <a:r>
              <a:rPr lang="ko-KR" altLang="en-US" dirty="0" smtClean="0"/>
              <a:t>냄</a:t>
            </a:r>
            <a:endParaRPr lang="ko-KR" altLang="en-US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꼭 필요한 것 만을 분리해내어 집중하는 과정 </a:t>
            </a:r>
            <a:r>
              <a:rPr lang="en-US" altLang="ko-KR" dirty="0"/>
              <a:t>(separate of concerns)</a:t>
            </a:r>
            <a:endParaRPr lang="ko-KR" altLang="en-US" dirty="0"/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복잡한 문제나 아이디어를 단순화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핵심적인 개념에 초점을 맞추어 일반적인 원리를 찾아냄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3E2DE-1083-489E-ACF8-8106D421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33"/>
          <a:stretch/>
        </p:blipFill>
        <p:spPr>
          <a:xfrm>
            <a:off x="986897" y="3611302"/>
            <a:ext cx="6270430" cy="23033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E7D639-8626-444D-B96A-10E2F1C00F25}"/>
              </a:ext>
            </a:extLst>
          </p:cNvPr>
          <p:cNvSpPr/>
          <p:nvPr/>
        </p:nvSpPr>
        <p:spPr>
          <a:xfrm>
            <a:off x="297441" y="316963"/>
            <a:ext cx="4299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800" dirty="0"/>
              <a:t>추상화</a:t>
            </a:r>
            <a:r>
              <a:rPr lang="en-US" altLang="ko-KR" sz="2800" dirty="0"/>
              <a:t> (Abstraction)</a:t>
            </a:r>
            <a:r>
              <a:rPr lang="ko-KR" altLang="en-US" sz="2800" dirty="0"/>
              <a:t> 단계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2466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삭제-194-1.jpg">
            <a:extLst>
              <a:ext uri="{FF2B5EF4-FFF2-40B4-BE49-F238E27FC236}">
                <a16:creationId xmlns:a16="http://schemas.microsoft.com/office/drawing/2014/main" id="{5C324840-9AAE-45AD-8B4B-CE6712268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28" y="2535104"/>
            <a:ext cx="7499231" cy="15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A40056-25D4-4632-B59D-C604E4D68A0F}"/>
              </a:ext>
            </a:extLst>
          </p:cNvPr>
          <p:cNvSpPr/>
          <p:nvPr/>
        </p:nvSpPr>
        <p:spPr>
          <a:xfrm>
            <a:off x="297441" y="316963"/>
            <a:ext cx="4299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800" dirty="0"/>
              <a:t>추상화</a:t>
            </a:r>
            <a:r>
              <a:rPr lang="en-US" altLang="ko-KR" sz="2800" dirty="0"/>
              <a:t> (Abstraction)</a:t>
            </a:r>
            <a:r>
              <a:rPr lang="ko-KR" altLang="en-US" sz="2800" dirty="0"/>
              <a:t> 단계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9B259-1917-41F8-B196-815A78B913E7}"/>
              </a:ext>
            </a:extLst>
          </p:cNvPr>
          <p:cNvSpPr txBox="1"/>
          <p:nvPr/>
        </p:nvSpPr>
        <p:spPr>
          <a:xfrm>
            <a:off x="806115" y="4472188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3 = 1  2</a:t>
            </a:r>
          </a:p>
          <a:p>
            <a:endParaRPr lang="en-US" altLang="ko-KR" dirty="0"/>
          </a:p>
          <a:p>
            <a:r>
              <a:rPr lang="en-US" altLang="ko-KR" dirty="0"/>
              <a:t>1 * 2 = 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39EB0-0CE5-4724-BAC4-7ED8DBE2A725}"/>
              </a:ext>
            </a:extLst>
          </p:cNvPr>
          <p:cNvSpPr txBox="1"/>
          <p:nvPr/>
        </p:nvSpPr>
        <p:spPr>
          <a:xfrm>
            <a:off x="2847473" y="4472188"/>
            <a:ext cx="1277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3 = 12</a:t>
            </a:r>
          </a:p>
          <a:p>
            <a:endParaRPr lang="en-US" altLang="ko-KR" dirty="0"/>
          </a:p>
          <a:p>
            <a:r>
              <a:rPr lang="en-US" altLang="ko-KR" dirty="0"/>
              <a:t>12 - 9 =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2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767982" y="2270358"/>
            <a:ext cx="5994278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 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C628-2E9B-49A7-9D90-45F0152D62D4}"/>
              </a:ext>
            </a:extLst>
          </p:cNvPr>
          <p:cNvSpPr txBox="1"/>
          <p:nvPr/>
        </p:nvSpPr>
        <p:spPr>
          <a:xfrm>
            <a:off x="3238499" y="4953740"/>
            <a:ext cx="276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SW </a:t>
            </a:r>
            <a:r>
              <a:rPr lang="ko-KR" altLang="en-US" sz="2800" b="1" dirty="0"/>
              <a:t>사고법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7"/>
    </mc:Choice>
    <mc:Fallback xmlns="">
      <p:transition spd="slow" advTm="1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33D3-0717-4F79-B397-85A2307178F2}"/>
              </a:ext>
            </a:extLst>
          </p:cNvPr>
          <p:cNvSpPr txBox="1"/>
          <p:nvPr/>
        </p:nvSpPr>
        <p:spPr>
          <a:xfrm>
            <a:off x="185738" y="1357313"/>
            <a:ext cx="864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▪미술 분야에서의 추상화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: </a:t>
            </a: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많은 세부사항들이 생략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    -</a:t>
            </a:r>
            <a:r>
              <a:rPr lang="ko-KR" altLang="en-US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앙리 마티스의 </a:t>
            </a:r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“</a:t>
            </a:r>
            <a:r>
              <a:rPr lang="ko-KR" altLang="en-US" sz="2000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이카루스</a:t>
            </a:r>
            <a:r>
              <a:rPr lang="en-US" altLang="ko-KR" sz="20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D3B6E-32BB-4C68-A44D-649B453F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43245"/>
            <a:ext cx="4827983" cy="3401350"/>
          </a:xfrm>
          <a:prstGeom prst="rect">
            <a:avLst/>
          </a:prstGeom>
        </p:spPr>
      </p:pic>
      <p:pic>
        <p:nvPicPr>
          <p:cNvPr id="1026" name="Picture 2" descr="https://upload.wikimedia.org/wikipedia/commons/1/1b/Goltzius_Ikarus.jpg">
            <a:extLst>
              <a:ext uri="{FF2B5EF4-FFF2-40B4-BE49-F238E27FC236}">
                <a16:creationId xmlns:a16="http://schemas.microsoft.com/office/drawing/2014/main" id="{4AD30147-6B22-4B87-9AD8-2FFB92C2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2" y="2843245"/>
            <a:ext cx="4048240" cy="371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잉크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680" y="1771560"/>
              <a:ext cx="5512320" cy="4299480"/>
            </p14:xfrm>
          </p:contentPart>
        </mc:Choice>
        <mc:Fallback xmlns="">
          <p:pic>
            <p:nvPicPr>
              <p:cNvPr id="3" name="잉크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320" y="1762200"/>
                <a:ext cx="5531040" cy="431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92"/>
    </mc:Choice>
    <mc:Fallback xmlns="">
      <p:transition spd="slow" advTm="27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0*C36FfK5xgxPhlfXd.png">
            <a:extLst>
              <a:ext uri="{FF2B5EF4-FFF2-40B4-BE49-F238E27FC236}">
                <a16:creationId xmlns:a16="http://schemas.microsoft.com/office/drawing/2014/main" id="{3220E7BD-1A2A-4ADA-939E-FC5E1ED7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603" y="2848708"/>
            <a:ext cx="5229225" cy="33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8">
            <a:extLst>
              <a:ext uri="{FF2B5EF4-FFF2-40B4-BE49-F238E27FC236}">
                <a16:creationId xmlns:a16="http://schemas.microsoft.com/office/drawing/2014/main" id="{3F6FA4BC-F685-4776-ADF3-BA2442433ABD}"/>
              </a:ext>
            </a:extLst>
          </p:cNvPr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컴퓨터 학습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추상화란 무엇인가</a:t>
            </a:r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A5F92-E5C2-4C27-A3B6-BDC5F436EDA9}"/>
              </a:ext>
            </a:extLst>
          </p:cNvPr>
          <p:cNvSpPr txBox="1"/>
          <p:nvPr/>
        </p:nvSpPr>
        <p:spPr>
          <a:xfrm>
            <a:off x="251520" y="1418492"/>
            <a:ext cx="616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불필요한 부분을 제거하고 특징</a:t>
            </a:r>
            <a:r>
              <a:rPr lang="en-US" altLang="ko-KR" dirty="0"/>
              <a:t>(feature)</a:t>
            </a:r>
            <a:r>
              <a:rPr lang="ko-KR" altLang="en-US" dirty="0"/>
              <a:t>을 찾아내는 과정 </a:t>
            </a:r>
            <a:endParaRPr lang="en-US" altLang="ko-KR" dirty="0"/>
          </a:p>
          <a:p>
            <a:r>
              <a:rPr lang="ko-KR" altLang="en-US" dirty="0"/>
              <a:t>반복적인 패턴으로 </a:t>
            </a:r>
            <a:r>
              <a:rPr lang="ko-KR" altLang="en-US" dirty="0" err="1"/>
              <a:t>부터</a:t>
            </a:r>
            <a:r>
              <a:rPr lang="ko-KR" altLang="en-US" dirty="0"/>
              <a:t> 특징을 발견</a:t>
            </a:r>
            <a:endParaRPr lang="en-US" altLang="ko-KR" dirty="0"/>
          </a:p>
          <a:p>
            <a:r>
              <a:rPr lang="ko-KR" altLang="en-US" dirty="0"/>
              <a:t>전형적인 모델을 구성함 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560" y="1289160"/>
              <a:ext cx="6217200" cy="397548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200" y="1279800"/>
                <a:ext cx="6235920" cy="39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4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15"/>
    </mc:Choice>
    <mc:Fallback xmlns="">
      <p:transition spd="slow" advTm="12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6.3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7710</TotalTime>
  <Words>1378</Words>
  <Application>Microsoft Office PowerPoint</Application>
  <PresentationFormat>화면 슬라이드 쇼(4:3)</PresentationFormat>
  <Paragraphs>324</Paragraphs>
  <Slides>49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특징추출을 통한 추상화 </vt:lpstr>
      <vt:lpstr>특징추출을 통한 추상화 3</vt:lpstr>
      <vt:lpstr>관계 추론을 통한 추상화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Yunhee Kang</cp:lastModifiedBy>
  <cp:revision>331</cp:revision>
  <dcterms:created xsi:type="dcterms:W3CDTF">2013-05-23T04:26:30Z</dcterms:created>
  <dcterms:modified xsi:type="dcterms:W3CDTF">2020-05-27T01:17:23Z</dcterms:modified>
</cp:coreProperties>
</file>